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4" r:id="rId3"/>
    <p:sldId id="265" r:id="rId4"/>
    <p:sldId id="266" r:id="rId5"/>
    <p:sldId id="267" r:id="rId6"/>
    <p:sldId id="268" r:id="rId7"/>
    <p:sldId id="271" r:id="rId8"/>
    <p:sldId id="259" r:id="rId9"/>
    <p:sldId id="272" r:id="rId10"/>
    <p:sldId id="277" r:id="rId11"/>
    <p:sldId id="278" r:id="rId12"/>
    <p:sldId id="279" r:id="rId13"/>
    <p:sldId id="270" r:id="rId14"/>
    <p:sldId id="274" r:id="rId15"/>
    <p:sldId id="276" r:id="rId16"/>
    <p:sldId id="273" r:id="rId17"/>
    <p:sldId id="275" r:id="rId18"/>
    <p:sldId id="258" r:id="rId19"/>
    <p:sldId id="280" r:id="rId20"/>
    <p:sldId id="281" r:id="rId21"/>
    <p:sldId id="261" r:id="rId22"/>
    <p:sldId id="282" r:id="rId23"/>
    <p:sldId id="262" r:id="rId24"/>
    <p:sldId id="283" r:id="rId25"/>
    <p:sldId id="263" r:id="rId26"/>
    <p:sldId id="286" r:id="rId27"/>
    <p:sldId id="285" r:id="rId28"/>
    <p:sldId id="287" r:id="rId29"/>
    <p:sldId id="284" r:id="rId30"/>
    <p:sldId id="269" r:id="rId31"/>
    <p:sldId id="257" r:id="rId32"/>
    <p:sldId id="260" r:id="rId3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919" autoAdjust="0"/>
    <p:restoredTop sz="94660"/>
  </p:normalViewPr>
  <p:slideViewPr>
    <p:cSldViewPr snapToGrid="0">
      <p:cViewPr varScale="1">
        <p:scale>
          <a:sx n="74" d="100"/>
          <a:sy n="74" d="100"/>
        </p:scale>
        <p:origin x="86" y="15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D8F482-7ACB-6032-CC63-2173A7E4AEAD}"/>
              </a:ext>
            </a:extLst>
          </p:cNvPr>
          <p:cNvSpPr>
            <a:spLocks noGrp="1"/>
          </p:cNvSpPr>
          <p:nvPr>
            <p:ph type="ctrTitle"/>
          </p:nvPr>
        </p:nvSpPr>
        <p:spPr>
          <a:xfrm>
            <a:off x="1524000" y="1122363"/>
            <a:ext cx="9144000" cy="2387600"/>
          </a:xfrm>
        </p:spPr>
        <p:txBody>
          <a:bodyPr anchor="b"/>
          <a:lstStyle>
            <a:lvl1pPr algn="ctr">
              <a:defRPr sz="6000"/>
            </a:lvl1pPr>
          </a:lstStyle>
          <a:p>
            <a:r>
              <a:rPr lang="en-US" altLang="zh-CN"/>
              <a:t>Click to edit Master title style</a:t>
            </a:r>
            <a:endParaRPr lang="zh-CN" altLang="en-US"/>
          </a:p>
        </p:txBody>
      </p:sp>
      <p:sp>
        <p:nvSpPr>
          <p:cNvPr id="3" name="Subtitle 2">
            <a:extLst>
              <a:ext uri="{FF2B5EF4-FFF2-40B4-BE49-F238E27FC236}">
                <a16:creationId xmlns:a16="http://schemas.microsoft.com/office/drawing/2014/main" id="{E8CE1C35-57F0-5066-C84B-7F02A6E742D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a:t>Click to edit Master subtitle style</a:t>
            </a:r>
            <a:endParaRPr lang="zh-CN" altLang="en-US"/>
          </a:p>
        </p:txBody>
      </p:sp>
      <p:sp>
        <p:nvSpPr>
          <p:cNvPr id="4" name="Date Placeholder 3">
            <a:extLst>
              <a:ext uri="{FF2B5EF4-FFF2-40B4-BE49-F238E27FC236}">
                <a16:creationId xmlns:a16="http://schemas.microsoft.com/office/drawing/2014/main" id="{B8028925-F074-8215-E0CD-1145CADD9640}"/>
              </a:ext>
            </a:extLst>
          </p:cNvPr>
          <p:cNvSpPr>
            <a:spLocks noGrp="1"/>
          </p:cNvSpPr>
          <p:nvPr>
            <p:ph type="dt" sz="half" idx="10"/>
          </p:nvPr>
        </p:nvSpPr>
        <p:spPr/>
        <p:txBody>
          <a:bodyPr/>
          <a:lstStyle/>
          <a:p>
            <a:fld id="{F8B085AD-11CD-4E94-800B-98E23F39F410}" type="datetimeFigureOut">
              <a:rPr lang="zh-CN" altLang="en-US" smtClean="0"/>
              <a:t>2025/2/6</a:t>
            </a:fld>
            <a:endParaRPr lang="zh-CN" altLang="en-US"/>
          </a:p>
        </p:txBody>
      </p:sp>
      <p:sp>
        <p:nvSpPr>
          <p:cNvPr id="5" name="Footer Placeholder 4">
            <a:extLst>
              <a:ext uri="{FF2B5EF4-FFF2-40B4-BE49-F238E27FC236}">
                <a16:creationId xmlns:a16="http://schemas.microsoft.com/office/drawing/2014/main" id="{DEE0DB88-009C-45D6-FA46-17DE0237BA90}"/>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F896D1CA-2ACD-156A-3792-F2E1182C85E9}"/>
              </a:ext>
            </a:extLst>
          </p:cNvPr>
          <p:cNvSpPr>
            <a:spLocks noGrp="1"/>
          </p:cNvSpPr>
          <p:nvPr>
            <p:ph type="sldNum" sz="quarter" idx="12"/>
          </p:nvPr>
        </p:nvSpPr>
        <p:spPr/>
        <p:txBody>
          <a:bodyPr/>
          <a:lstStyle/>
          <a:p>
            <a:fld id="{C796324B-232D-4BE2-A418-E0826180569B}" type="slidenum">
              <a:rPr lang="zh-CN" altLang="en-US" smtClean="0"/>
              <a:t>‹#›</a:t>
            </a:fld>
            <a:endParaRPr lang="zh-CN" altLang="en-US"/>
          </a:p>
        </p:txBody>
      </p:sp>
    </p:spTree>
    <p:extLst>
      <p:ext uri="{BB962C8B-B14F-4D97-AF65-F5344CB8AC3E}">
        <p14:creationId xmlns:p14="http://schemas.microsoft.com/office/powerpoint/2010/main" val="36973808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9F5296-BDEA-8AD6-F7F5-F2B6D74CB206}"/>
              </a:ext>
            </a:extLst>
          </p:cNvPr>
          <p:cNvSpPr>
            <a:spLocks noGrp="1"/>
          </p:cNvSpPr>
          <p:nvPr>
            <p:ph type="title"/>
          </p:nvPr>
        </p:nvSpPr>
        <p:spPr/>
        <p:txBody>
          <a:bodyPr/>
          <a:lstStyle/>
          <a:p>
            <a:r>
              <a:rPr lang="en-US" altLang="zh-CN"/>
              <a:t>Click to edit Master title style</a:t>
            </a:r>
            <a:endParaRPr lang="zh-CN" altLang="en-US"/>
          </a:p>
        </p:txBody>
      </p:sp>
      <p:sp>
        <p:nvSpPr>
          <p:cNvPr id="3" name="Vertical Text Placeholder 2">
            <a:extLst>
              <a:ext uri="{FF2B5EF4-FFF2-40B4-BE49-F238E27FC236}">
                <a16:creationId xmlns:a16="http://schemas.microsoft.com/office/drawing/2014/main" id="{51754B55-333B-1226-7980-22434913A394}"/>
              </a:ext>
            </a:extLst>
          </p:cNvPr>
          <p:cNvSpPr>
            <a:spLocks noGrp="1"/>
          </p:cNvSpPr>
          <p:nvPr>
            <p:ph type="body" orient="vert" idx="1"/>
          </p:nvPr>
        </p:nvSpPr>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1336B1EB-AECF-F954-9443-96C3BE45F36F}"/>
              </a:ext>
            </a:extLst>
          </p:cNvPr>
          <p:cNvSpPr>
            <a:spLocks noGrp="1"/>
          </p:cNvSpPr>
          <p:nvPr>
            <p:ph type="dt" sz="half" idx="10"/>
          </p:nvPr>
        </p:nvSpPr>
        <p:spPr/>
        <p:txBody>
          <a:bodyPr/>
          <a:lstStyle/>
          <a:p>
            <a:fld id="{F8B085AD-11CD-4E94-800B-98E23F39F410}" type="datetimeFigureOut">
              <a:rPr lang="zh-CN" altLang="en-US" smtClean="0"/>
              <a:t>2025/2/6</a:t>
            </a:fld>
            <a:endParaRPr lang="zh-CN" altLang="en-US"/>
          </a:p>
        </p:txBody>
      </p:sp>
      <p:sp>
        <p:nvSpPr>
          <p:cNvPr id="5" name="Footer Placeholder 4">
            <a:extLst>
              <a:ext uri="{FF2B5EF4-FFF2-40B4-BE49-F238E27FC236}">
                <a16:creationId xmlns:a16="http://schemas.microsoft.com/office/drawing/2014/main" id="{EAE72BF1-0741-9572-A61E-645577001E15}"/>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2A9F81B5-934F-5DDC-0D48-86C2A0E9E8F8}"/>
              </a:ext>
            </a:extLst>
          </p:cNvPr>
          <p:cNvSpPr>
            <a:spLocks noGrp="1"/>
          </p:cNvSpPr>
          <p:nvPr>
            <p:ph type="sldNum" sz="quarter" idx="12"/>
          </p:nvPr>
        </p:nvSpPr>
        <p:spPr/>
        <p:txBody>
          <a:bodyPr/>
          <a:lstStyle/>
          <a:p>
            <a:fld id="{C796324B-232D-4BE2-A418-E0826180569B}" type="slidenum">
              <a:rPr lang="zh-CN" altLang="en-US" smtClean="0"/>
              <a:t>‹#›</a:t>
            </a:fld>
            <a:endParaRPr lang="zh-CN" altLang="en-US"/>
          </a:p>
        </p:txBody>
      </p:sp>
    </p:spTree>
    <p:extLst>
      <p:ext uri="{BB962C8B-B14F-4D97-AF65-F5344CB8AC3E}">
        <p14:creationId xmlns:p14="http://schemas.microsoft.com/office/powerpoint/2010/main" val="18694367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FEEB4D2-244B-6E20-C39A-7CF45C14577B}"/>
              </a:ext>
            </a:extLst>
          </p:cNvPr>
          <p:cNvSpPr>
            <a:spLocks noGrp="1"/>
          </p:cNvSpPr>
          <p:nvPr>
            <p:ph type="title" orient="vert"/>
          </p:nvPr>
        </p:nvSpPr>
        <p:spPr>
          <a:xfrm>
            <a:off x="8724900" y="365125"/>
            <a:ext cx="2628900" cy="5811838"/>
          </a:xfrm>
        </p:spPr>
        <p:txBody>
          <a:bodyPr vert="eaVert"/>
          <a:lstStyle/>
          <a:p>
            <a:r>
              <a:rPr lang="en-US" altLang="zh-CN"/>
              <a:t>Click to edit Master title style</a:t>
            </a:r>
            <a:endParaRPr lang="zh-CN" altLang="en-US"/>
          </a:p>
        </p:txBody>
      </p:sp>
      <p:sp>
        <p:nvSpPr>
          <p:cNvPr id="3" name="Vertical Text Placeholder 2">
            <a:extLst>
              <a:ext uri="{FF2B5EF4-FFF2-40B4-BE49-F238E27FC236}">
                <a16:creationId xmlns:a16="http://schemas.microsoft.com/office/drawing/2014/main" id="{4B3B4636-2410-9227-CD44-79DD38F635BA}"/>
              </a:ext>
            </a:extLst>
          </p:cNvPr>
          <p:cNvSpPr>
            <a:spLocks noGrp="1"/>
          </p:cNvSpPr>
          <p:nvPr>
            <p:ph type="body" orient="vert" idx="1"/>
          </p:nvPr>
        </p:nvSpPr>
        <p:spPr>
          <a:xfrm>
            <a:off x="838200" y="365125"/>
            <a:ext cx="7734300" cy="5811838"/>
          </a:xfrm>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B533F1A0-DA5E-1C71-8FEC-751C4B1EFA16}"/>
              </a:ext>
            </a:extLst>
          </p:cNvPr>
          <p:cNvSpPr>
            <a:spLocks noGrp="1"/>
          </p:cNvSpPr>
          <p:nvPr>
            <p:ph type="dt" sz="half" idx="10"/>
          </p:nvPr>
        </p:nvSpPr>
        <p:spPr/>
        <p:txBody>
          <a:bodyPr/>
          <a:lstStyle/>
          <a:p>
            <a:fld id="{F8B085AD-11CD-4E94-800B-98E23F39F410}" type="datetimeFigureOut">
              <a:rPr lang="zh-CN" altLang="en-US" smtClean="0"/>
              <a:t>2025/2/6</a:t>
            </a:fld>
            <a:endParaRPr lang="zh-CN" altLang="en-US"/>
          </a:p>
        </p:txBody>
      </p:sp>
      <p:sp>
        <p:nvSpPr>
          <p:cNvPr id="5" name="Footer Placeholder 4">
            <a:extLst>
              <a:ext uri="{FF2B5EF4-FFF2-40B4-BE49-F238E27FC236}">
                <a16:creationId xmlns:a16="http://schemas.microsoft.com/office/drawing/2014/main" id="{8ECB5AF7-634C-1C7E-89E1-913693B35818}"/>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5B6C7D44-C182-823D-2B2D-4D3DECA16670}"/>
              </a:ext>
            </a:extLst>
          </p:cNvPr>
          <p:cNvSpPr>
            <a:spLocks noGrp="1"/>
          </p:cNvSpPr>
          <p:nvPr>
            <p:ph type="sldNum" sz="quarter" idx="12"/>
          </p:nvPr>
        </p:nvSpPr>
        <p:spPr/>
        <p:txBody>
          <a:bodyPr/>
          <a:lstStyle/>
          <a:p>
            <a:fld id="{C796324B-232D-4BE2-A418-E0826180569B}" type="slidenum">
              <a:rPr lang="zh-CN" altLang="en-US" smtClean="0"/>
              <a:t>‹#›</a:t>
            </a:fld>
            <a:endParaRPr lang="zh-CN" altLang="en-US"/>
          </a:p>
        </p:txBody>
      </p:sp>
    </p:spTree>
    <p:extLst>
      <p:ext uri="{BB962C8B-B14F-4D97-AF65-F5344CB8AC3E}">
        <p14:creationId xmlns:p14="http://schemas.microsoft.com/office/powerpoint/2010/main" val="18900425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9B1C5-C505-C835-BEDF-5ABC3A8B9940}"/>
              </a:ext>
            </a:extLst>
          </p:cNvPr>
          <p:cNvSpPr>
            <a:spLocks noGrp="1"/>
          </p:cNvSpPr>
          <p:nvPr>
            <p:ph type="title"/>
          </p:nvPr>
        </p:nvSpPr>
        <p:spPr/>
        <p:txBody>
          <a:bodyPr/>
          <a:lstStyle/>
          <a:p>
            <a:r>
              <a:rPr lang="en-US" altLang="zh-CN"/>
              <a:t>Click to edit Master title style</a:t>
            </a:r>
            <a:endParaRPr lang="zh-CN" altLang="en-US"/>
          </a:p>
        </p:txBody>
      </p:sp>
      <p:sp>
        <p:nvSpPr>
          <p:cNvPr id="3" name="Content Placeholder 2">
            <a:extLst>
              <a:ext uri="{FF2B5EF4-FFF2-40B4-BE49-F238E27FC236}">
                <a16:creationId xmlns:a16="http://schemas.microsoft.com/office/drawing/2014/main" id="{CE05DA1F-7008-9941-CFBC-BC0DE9CAFAB7}"/>
              </a:ext>
            </a:extLst>
          </p:cNvPr>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43946091-DEF3-028A-7E0A-E2C6209EB135}"/>
              </a:ext>
            </a:extLst>
          </p:cNvPr>
          <p:cNvSpPr>
            <a:spLocks noGrp="1"/>
          </p:cNvSpPr>
          <p:nvPr>
            <p:ph type="dt" sz="half" idx="10"/>
          </p:nvPr>
        </p:nvSpPr>
        <p:spPr/>
        <p:txBody>
          <a:bodyPr/>
          <a:lstStyle/>
          <a:p>
            <a:fld id="{F8B085AD-11CD-4E94-800B-98E23F39F410}" type="datetimeFigureOut">
              <a:rPr lang="zh-CN" altLang="en-US" smtClean="0"/>
              <a:t>2025/2/6</a:t>
            </a:fld>
            <a:endParaRPr lang="zh-CN" altLang="en-US"/>
          </a:p>
        </p:txBody>
      </p:sp>
      <p:sp>
        <p:nvSpPr>
          <p:cNvPr id="5" name="Footer Placeholder 4">
            <a:extLst>
              <a:ext uri="{FF2B5EF4-FFF2-40B4-BE49-F238E27FC236}">
                <a16:creationId xmlns:a16="http://schemas.microsoft.com/office/drawing/2014/main" id="{03FC71F7-03E5-7B9E-91EC-97E8F5EF81A4}"/>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38D9CFED-D2BF-C5FB-69A2-C011F41248F1}"/>
              </a:ext>
            </a:extLst>
          </p:cNvPr>
          <p:cNvSpPr>
            <a:spLocks noGrp="1"/>
          </p:cNvSpPr>
          <p:nvPr>
            <p:ph type="sldNum" sz="quarter" idx="12"/>
          </p:nvPr>
        </p:nvSpPr>
        <p:spPr/>
        <p:txBody>
          <a:bodyPr/>
          <a:lstStyle/>
          <a:p>
            <a:fld id="{C796324B-232D-4BE2-A418-E0826180569B}" type="slidenum">
              <a:rPr lang="zh-CN" altLang="en-US" smtClean="0"/>
              <a:t>‹#›</a:t>
            </a:fld>
            <a:endParaRPr lang="zh-CN" altLang="en-US"/>
          </a:p>
        </p:txBody>
      </p:sp>
    </p:spTree>
    <p:extLst>
      <p:ext uri="{BB962C8B-B14F-4D97-AF65-F5344CB8AC3E}">
        <p14:creationId xmlns:p14="http://schemas.microsoft.com/office/powerpoint/2010/main" val="22753158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576EF8-0755-A940-0428-647544490556}"/>
              </a:ext>
            </a:extLst>
          </p:cNvPr>
          <p:cNvSpPr>
            <a:spLocks noGrp="1"/>
          </p:cNvSpPr>
          <p:nvPr>
            <p:ph type="title"/>
          </p:nvPr>
        </p:nvSpPr>
        <p:spPr>
          <a:xfrm>
            <a:off x="831850" y="1709738"/>
            <a:ext cx="10515600" cy="2852737"/>
          </a:xfrm>
        </p:spPr>
        <p:txBody>
          <a:bodyPr anchor="b"/>
          <a:lstStyle>
            <a:lvl1pPr>
              <a:defRPr sz="6000"/>
            </a:lvl1pPr>
          </a:lstStyle>
          <a:p>
            <a:r>
              <a:rPr lang="en-US" altLang="zh-CN"/>
              <a:t>Click to edit Master title style</a:t>
            </a:r>
            <a:endParaRPr lang="zh-CN" altLang="en-US"/>
          </a:p>
        </p:txBody>
      </p:sp>
      <p:sp>
        <p:nvSpPr>
          <p:cNvPr id="3" name="Text Placeholder 2">
            <a:extLst>
              <a:ext uri="{FF2B5EF4-FFF2-40B4-BE49-F238E27FC236}">
                <a16:creationId xmlns:a16="http://schemas.microsoft.com/office/drawing/2014/main" id="{EEA92D07-2451-45E7-EAB5-419021E4CC3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ltLang="zh-CN"/>
              <a:t>Click to edit Master text styles</a:t>
            </a:r>
          </a:p>
        </p:txBody>
      </p:sp>
      <p:sp>
        <p:nvSpPr>
          <p:cNvPr id="4" name="Date Placeholder 3">
            <a:extLst>
              <a:ext uri="{FF2B5EF4-FFF2-40B4-BE49-F238E27FC236}">
                <a16:creationId xmlns:a16="http://schemas.microsoft.com/office/drawing/2014/main" id="{92507389-105F-24F2-3D87-4427B1091421}"/>
              </a:ext>
            </a:extLst>
          </p:cNvPr>
          <p:cNvSpPr>
            <a:spLocks noGrp="1"/>
          </p:cNvSpPr>
          <p:nvPr>
            <p:ph type="dt" sz="half" idx="10"/>
          </p:nvPr>
        </p:nvSpPr>
        <p:spPr/>
        <p:txBody>
          <a:bodyPr/>
          <a:lstStyle/>
          <a:p>
            <a:fld id="{F8B085AD-11CD-4E94-800B-98E23F39F410}" type="datetimeFigureOut">
              <a:rPr lang="zh-CN" altLang="en-US" smtClean="0"/>
              <a:t>2025/2/6</a:t>
            </a:fld>
            <a:endParaRPr lang="zh-CN" altLang="en-US"/>
          </a:p>
        </p:txBody>
      </p:sp>
      <p:sp>
        <p:nvSpPr>
          <p:cNvPr id="5" name="Footer Placeholder 4">
            <a:extLst>
              <a:ext uri="{FF2B5EF4-FFF2-40B4-BE49-F238E27FC236}">
                <a16:creationId xmlns:a16="http://schemas.microsoft.com/office/drawing/2014/main" id="{7876061E-4247-E165-F00E-B8A2C6041367}"/>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5E46B9E2-BDD7-E318-1F91-83AB28754646}"/>
              </a:ext>
            </a:extLst>
          </p:cNvPr>
          <p:cNvSpPr>
            <a:spLocks noGrp="1"/>
          </p:cNvSpPr>
          <p:nvPr>
            <p:ph type="sldNum" sz="quarter" idx="12"/>
          </p:nvPr>
        </p:nvSpPr>
        <p:spPr/>
        <p:txBody>
          <a:bodyPr/>
          <a:lstStyle/>
          <a:p>
            <a:fld id="{C796324B-232D-4BE2-A418-E0826180569B}" type="slidenum">
              <a:rPr lang="zh-CN" altLang="en-US" smtClean="0"/>
              <a:t>‹#›</a:t>
            </a:fld>
            <a:endParaRPr lang="zh-CN" altLang="en-US"/>
          </a:p>
        </p:txBody>
      </p:sp>
    </p:spTree>
    <p:extLst>
      <p:ext uri="{BB962C8B-B14F-4D97-AF65-F5344CB8AC3E}">
        <p14:creationId xmlns:p14="http://schemas.microsoft.com/office/powerpoint/2010/main" val="8806456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4C5B5-D6BF-9673-A271-5878C224BE98}"/>
              </a:ext>
            </a:extLst>
          </p:cNvPr>
          <p:cNvSpPr>
            <a:spLocks noGrp="1"/>
          </p:cNvSpPr>
          <p:nvPr>
            <p:ph type="title"/>
          </p:nvPr>
        </p:nvSpPr>
        <p:spPr/>
        <p:txBody>
          <a:bodyPr/>
          <a:lstStyle/>
          <a:p>
            <a:r>
              <a:rPr lang="en-US" altLang="zh-CN"/>
              <a:t>Click to edit Master title style</a:t>
            </a:r>
            <a:endParaRPr lang="zh-CN" altLang="en-US"/>
          </a:p>
        </p:txBody>
      </p:sp>
      <p:sp>
        <p:nvSpPr>
          <p:cNvPr id="3" name="Content Placeholder 2">
            <a:extLst>
              <a:ext uri="{FF2B5EF4-FFF2-40B4-BE49-F238E27FC236}">
                <a16:creationId xmlns:a16="http://schemas.microsoft.com/office/drawing/2014/main" id="{09419401-4750-0BF3-441C-10A1B0FF87F4}"/>
              </a:ext>
            </a:extLst>
          </p:cNvPr>
          <p:cNvSpPr>
            <a:spLocks noGrp="1"/>
          </p:cNvSpPr>
          <p:nvPr>
            <p:ph sz="half" idx="1"/>
          </p:nvPr>
        </p:nvSpPr>
        <p:spPr>
          <a:xfrm>
            <a:off x="838200" y="1825625"/>
            <a:ext cx="5181600" cy="435133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a:extLst>
              <a:ext uri="{FF2B5EF4-FFF2-40B4-BE49-F238E27FC236}">
                <a16:creationId xmlns:a16="http://schemas.microsoft.com/office/drawing/2014/main" id="{71AEAC6F-9081-0377-AE07-E8411BEEC1A3}"/>
              </a:ext>
            </a:extLst>
          </p:cNvPr>
          <p:cNvSpPr>
            <a:spLocks noGrp="1"/>
          </p:cNvSpPr>
          <p:nvPr>
            <p:ph sz="half" idx="2"/>
          </p:nvPr>
        </p:nvSpPr>
        <p:spPr>
          <a:xfrm>
            <a:off x="6172200" y="1825625"/>
            <a:ext cx="5181600" cy="435133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Date Placeholder 4">
            <a:extLst>
              <a:ext uri="{FF2B5EF4-FFF2-40B4-BE49-F238E27FC236}">
                <a16:creationId xmlns:a16="http://schemas.microsoft.com/office/drawing/2014/main" id="{05FF2937-3CD9-7F78-DB8B-5BA8C306C97F}"/>
              </a:ext>
            </a:extLst>
          </p:cNvPr>
          <p:cNvSpPr>
            <a:spLocks noGrp="1"/>
          </p:cNvSpPr>
          <p:nvPr>
            <p:ph type="dt" sz="half" idx="10"/>
          </p:nvPr>
        </p:nvSpPr>
        <p:spPr/>
        <p:txBody>
          <a:bodyPr/>
          <a:lstStyle/>
          <a:p>
            <a:fld id="{F8B085AD-11CD-4E94-800B-98E23F39F410}" type="datetimeFigureOut">
              <a:rPr lang="zh-CN" altLang="en-US" smtClean="0"/>
              <a:t>2025/2/6</a:t>
            </a:fld>
            <a:endParaRPr lang="zh-CN" altLang="en-US"/>
          </a:p>
        </p:txBody>
      </p:sp>
      <p:sp>
        <p:nvSpPr>
          <p:cNvPr id="6" name="Footer Placeholder 5">
            <a:extLst>
              <a:ext uri="{FF2B5EF4-FFF2-40B4-BE49-F238E27FC236}">
                <a16:creationId xmlns:a16="http://schemas.microsoft.com/office/drawing/2014/main" id="{AA7A8ABB-85F5-77B6-75DF-7D351B3100E8}"/>
              </a:ext>
            </a:extLst>
          </p:cNvPr>
          <p:cNvSpPr>
            <a:spLocks noGrp="1"/>
          </p:cNvSpPr>
          <p:nvPr>
            <p:ph type="ftr" sz="quarter" idx="11"/>
          </p:nvPr>
        </p:nvSpPr>
        <p:spPr/>
        <p:txBody>
          <a:bodyPr/>
          <a:lstStyle/>
          <a:p>
            <a:endParaRPr lang="zh-CN" altLang="en-US"/>
          </a:p>
        </p:txBody>
      </p:sp>
      <p:sp>
        <p:nvSpPr>
          <p:cNvPr id="7" name="Slide Number Placeholder 6">
            <a:extLst>
              <a:ext uri="{FF2B5EF4-FFF2-40B4-BE49-F238E27FC236}">
                <a16:creationId xmlns:a16="http://schemas.microsoft.com/office/drawing/2014/main" id="{03A1081A-4E95-AE89-D248-FCE25D416D9C}"/>
              </a:ext>
            </a:extLst>
          </p:cNvPr>
          <p:cNvSpPr>
            <a:spLocks noGrp="1"/>
          </p:cNvSpPr>
          <p:nvPr>
            <p:ph type="sldNum" sz="quarter" idx="12"/>
          </p:nvPr>
        </p:nvSpPr>
        <p:spPr/>
        <p:txBody>
          <a:bodyPr/>
          <a:lstStyle/>
          <a:p>
            <a:fld id="{C796324B-232D-4BE2-A418-E0826180569B}" type="slidenum">
              <a:rPr lang="zh-CN" altLang="en-US" smtClean="0"/>
              <a:t>‹#›</a:t>
            </a:fld>
            <a:endParaRPr lang="zh-CN" altLang="en-US"/>
          </a:p>
        </p:txBody>
      </p:sp>
    </p:spTree>
    <p:extLst>
      <p:ext uri="{BB962C8B-B14F-4D97-AF65-F5344CB8AC3E}">
        <p14:creationId xmlns:p14="http://schemas.microsoft.com/office/powerpoint/2010/main" val="25559426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5A6D1E-C4C2-28CE-E27D-E59AAD7C11E5}"/>
              </a:ext>
            </a:extLst>
          </p:cNvPr>
          <p:cNvSpPr>
            <a:spLocks noGrp="1"/>
          </p:cNvSpPr>
          <p:nvPr>
            <p:ph type="title"/>
          </p:nvPr>
        </p:nvSpPr>
        <p:spPr>
          <a:xfrm>
            <a:off x="839788" y="365125"/>
            <a:ext cx="10515600" cy="1325563"/>
          </a:xfrm>
        </p:spPr>
        <p:txBody>
          <a:bodyPr/>
          <a:lstStyle/>
          <a:p>
            <a:r>
              <a:rPr lang="en-US" altLang="zh-CN"/>
              <a:t>Click to edit Master title style</a:t>
            </a:r>
            <a:endParaRPr lang="zh-CN" altLang="en-US"/>
          </a:p>
        </p:txBody>
      </p:sp>
      <p:sp>
        <p:nvSpPr>
          <p:cNvPr id="3" name="Text Placeholder 2">
            <a:extLst>
              <a:ext uri="{FF2B5EF4-FFF2-40B4-BE49-F238E27FC236}">
                <a16:creationId xmlns:a16="http://schemas.microsoft.com/office/drawing/2014/main" id="{E762C80B-001C-1835-45C3-E879DCC0EEE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a:extLst>
              <a:ext uri="{FF2B5EF4-FFF2-40B4-BE49-F238E27FC236}">
                <a16:creationId xmlns:a16="http://schemas.microsoft.com/office/drawing/2014/main" id="{DF6D6C28-3292-C7F6-40C1-C8FAA7AB1AF7}"/>
              </a:ext>
            </a:extLst>
          </p:cNvPr>
          <p:cNvSpPr>
            <a:spLocks noGrp="1"/>
          </p:cNvSpPr>
          <p:nvPr>
            <p:ph sz="half" idx="2"/>
          </p:nvPr>
        </p:nvSpPr>
        <p:spPr>
          <a:xfrm>
            <a:off x="839788" y="2505075"/>
            <a:ext cx="5157787" cy="368458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Text Placeholder 4">
            <a:extLst>
              <a:ext uri="{FF2B5EF4-FFF2-40B4-BE49-F238E27FC236}">
                <a16:creationId xmlns:a16="http://schemas.microsoft.com/office/drawing/2014/main" id="{660B06F4-F6E7-72DB-6598-11880A1B848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a:extLst>
              <a:ext uri="{FF2B5EF4-FFF2-40B4-BE49-F238E27FC236}">
                <a16:creationId xmlns:a16="http://schemas.microsoft.com/office/drawing/2014/main" id="{3AAFC585-350D-D6C4-D48E-13A1A2128471}"/>
              </a:ext>
            </a:extLst>
          </p:cNvPr>
          <p:cNvSpPr>
            <a:spLocks noGrp="1"/>
          </p:cNvSpPr>
          <p:nvPr>
            <p:ph sz="quarter" idx="4"/>
          </p:nvPr>
        </p:nvSpPr>
        <p:spPr>
          <a:xfrm>
            <a:off x="6172200" y="2505075"/>
            <a:ext cx="5183188" cy="368458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7" name="Date Placeholder 6">
            <a:extLst>
              <a:ext uri="{FF2B5EF4-FFF2-40B4-BE49-F238E27FC236}">
                <a16:creationId xmlns:a16="http://schemas.microsoft.com/office/drawing/2014/main" id="{149CCFAA-EC94-2236-3B56-BF82183560E4}"/>
              </a:ext>
            </a:extLst>
          </p:cNvPr>
          <p:cNvSpPr>
            <a:spLocks noGrp="1"/>
          </p:cNvSpPr>
          <p:nvPr>
            <p:ph type="dt" sz="half" idx="10"/>
          </p:nvPr>
        </p:nvSpPr>
        <p:spPr/>
        <p:txBody>
          <a:bodyPr/>
          <a:lstStyle/>
          <a:p>
            <a:fld id="{F8B085AD-11CD-4E94-800B-98E23F39F410}" type="datetimeFigureOut">
              <a:rPr lang="zh-CN" altLang="en-US" smtClean="0"/>
              <a:t>2025/2/6</a:t>
            </a:fld>
            <a:endParaRPr lang="zh-CN" altLang="en-US"/>
          </a:p>
        </p:txBody>
      </p:sp>
      <p:sp>
        <p:nvSpPr>
          <p:cNvPr id="8" name="Footer Placeholder 7">
            <a:extLst>
              <a:ext uri="{FF2B5EF4-FFF2-40B4-BE49-F238E27FC236}">
                <a16:creationId xmlns:a16="http://schemas.microsoft.com/office/drawing/2014/main" id="{A8063964-D41D-8F14-55A8-5C23BBE82662}"/>
              </a:ext>
            </a:extLst>
          </p:cNvPr>
          <p:cNvSpPr>
            <a:spLocks noGrp="1"/>
          </p:cNvSpPr>
          <p:nvPr>
            <p:ph type="ftr" sz="quarter" idx="11"/>
          </p:nvPr>
        </p:nvSpPr>
        <p:spPr/>
        <p:txBody>
          <a:bodyPr/>
          <a:lstStyle/>
          <a:p>
            <a:endParaRPr lang="zh-CN" altLang="en-US"/>
          </a:p>
        </p:txBody>
      </p:sp>
      <p:sp>
        <p:nvSpPr>
          <p:cNvPr id="9" name="Slide Number Placeholder 8">
            <a:extLst>
              <a:ext uri="{FF2B5EF4-FFF2-40B4-BE49-F238E27FC236}">
                <a16:creationId xmlns:a16="http://schemas.microsoft.com/office/drawing/2014/main" id="{EAC22B6B-2986-BFD6-BE7C-EEA255015A06}"/>
              </a:ext>
            </a:extLst>
          </p:cNvPr>
          <p:cNvSpPr>
            <a:spLocks noGrp="1"/>
          </p:cNvSpPr>
          <p:nvPr>
            <p:ph type="sldNum" sz="quarter" idx="12"/>
          </p:nvPr>
        </p:nvSpPr>
        <p:spPr/>
        <p:txBody>
          <a:bodyPr/>
          <a:lstStyle/>
          <a:p>
            <a:fld id="{C796324B-232D-4BE2-A418-E0826180569B}" type="slidenum">
              <a:rPr lang="zh-CN" altLang="en-US" smtClean="0"/>
              <a:t>‹#›</a:t>
            </a:fld>
            <a:endParaRPr lang="zh-CN" altLang="en-US"/>
          </a:p>
        </p:txBody>
      </p:sp>
    </p:spTree>
    <p:extLst>
      <p:ext uri="{BB962C8B-B14F-4D97-AF65-F5344CB8AC3E}">
        <p14:creationId xmlns:p14="http://schemas.microsoft.com/office/powerpoint/2010/main" val="4328370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DCF0BD-45A0-72A7-92CE-56B0E5BE254C}"/>
              </a:ext>
            </a:extLst>
          </p:cNvPr>
          <p:cNvSpPr>
            <a:spLocks noGrp="1"/>
          </p:cNvSpPr>
          <p:nvPr>
            <p:ph type="title"/>
          </p:nvPr>
        </p:nvSpPr>
        <p:spPr/>
        <p:txBody>
          <a:bodyPr/>
          <a:lstStyle/>
          <a:p>
            <a:r>
              <a:rPr lang="en-US" altLang="zh-CN"/>
              <a:t>Click to edit Master title style</a:t>
            </a:r>
            <a:endParaRPr lang="zh-CN" altLang="en-US"/>
          </a:p>
        </p:txBody>
      </p:sp>
      <p:sp>
        <p:nvSpPr>
          <p:cNvPr id="3" name="Date Placeholder 2">
            <a:extLst>
              <a:ext uri="{FF2B5EF4-FFF2-40B4-BE49-F238E27FC236}">
                <a16:creationId xmlns:a16="http://schemas.microsoft.com/office/drawing/2014/main" id="{B2797F46-D5F1-1A29-A03E-DF77BB1C105E}"/>
              </a:ext>
            </a:extLst>
          </p:cNvPr>
          <p:cNvSpPr>
            <a:spLocks noGrp="1"/>
          </p:cNvSpPr>
          <p:nvPr>
            <p:ph type="dt" sz="half" idx="10"/>
          </p:nvPr>
        </p:nvSpPr>
        <p:spPr/>
        <p:txBody>
          <a:bodyPr/>
          <a:lstStyle/>
          <a:p>
            <a:fld id="{F8B085AD-11CD-4E94-800B-98E23F39F410}" type="datetimeFigureOut">
              <a:rPr lang="zh-CN" altLang="en-US" smtClean="0"/>
              <a:t>2025/2/6</a:t>
            </a:fld>
            <a:endParaRPr lang="zh-CN" altLang="en-US"/>
          </a:p>
        </p:txBody>
      </p:sp>
      <p:sp>
        <p:nvSpPr>
          <p:cNvPr id="4" name="Footer Placeholder 3">
            <a:extLst>
              <a:ext uri="{FF2B5EF4-FFF2-40B4-BE49-F238E27FC236}">
                <a16:creationId xmlns:a16="http://schemas.microsoft.com/office/drawing/2014/main" id="{37E0AD42-C072-1E35-F816-196CD1ACC452}"/>
              </a:ext>
            </a:extLst>
          </p:cNvPr>
          <p:cNvSpPr>
            <a:spLocks noGrp="1"/>
          </p:cNvSpPr>
          <p:nvPr>
            <p:ph type="ftr" sz="quarter" idx="11"/>
          </p:nvPr>
        </p:nvSpPr>
        <p:spPr/>
        <p:txBody>
          <a:bodyPr/>
          <a:lstStyle/>
          <a:p>
            <a:endParaRPr lang="zh-CN" altLang="en-US"/>
          </a:p>
        </p:txBody>
      </p:sp>
      <p:sp>
        <p:nvSpPr>
          <p:cNvPr id="5" name="Slide Number Placeholder 4">
            <a:extLst>
              <a:ext uri="{FF2B5EF4-FFF2-40B4-BE49-F238E27FC236}">
                <a16:creationId xmlns:a16="http://schemas.microsoft.com/office/drawing/2014/main" id="{8C48879C-C9D2-0F94-BCE1-24EE4D454AFC}"/>
              </a:ext>
            </a:extLst>
          </p:cNvPr>
          <p:cNvSpPr>
            <a:spLocks noGrp="1"/>
          </p:cNvSpPr>
          <p:nvPr>
            <p:ph type="sldNum" sz="quarter" idx="12"/>
          </p:nvPr>
        </p:nvSpPr>
        <p:spPr/>
        <p:txBody>
          <a:bodyPr/>
          <a:lstStyle/>
          <a:p>
            <a:fld id="{C796324B-232D-4BE2-A418-E0826180569B}" type="slidenum">
              <a:rPr lang="zh-CN" altLang="en-US" smtClean="0"/>
              <a:t>‹#›</a:t>
            </a:fld>
            <a:endParaRPr lang="zh-CN" altLang="en-US"/>
          </a:p>
        </p:txBody>
      </p:sp>
    </p:spTree>
    <p:extLst>
      <p:ext uri="{BB962C8B-B14F-4D97-AF65-F5344CB8AC3E}">
        <p14:creationId xmlns:p14="http://schemas.microsoft.com/office/powerpoint/2010/main" val="29120963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92644E4-BD49-201C-FE58-0E4C8ED6DCB9}"/>
              </a:ext>
            </a:extLst>
          </p:cNvPr>
          <p:cNvSpPr>
            <a:spLocks noGrp="1"/>
          </p:cNvSpPr>
          <p:nvPr>
            <p:ph type="dt" sz="half" idx="10"/>
          </p:nvPr>
        </p:nvSpPr>
        <p:spPr/>
        <p:txBody>
          <a:bodyPr/>
          <a:lstStyle/>
          <a:p>
            <a:fld id="{F8B085AD-11CD-4E94-800B-98E23F39F410}" type="datetimeFigureOut">
              <a:rPr lang="zh-CN" altLang="en-US" smtClean="0"/>
              <a:t>2025/2/6</a:t>
            </a:fld>
            <a:endParaRPr lang="zh-CN" altLang="en-US"/>
          </a:p>
        </p:txBody>
      </p:sp>
      <p:sp>
        <p:nvSpPr>
          <p:cNvPr id="3" name="Footer Placeholder 2">
            <a:extLst>
              <a:ext uri="{FF2B5EF4-FFF2-40B4-BE49-F238E27FC236}">
                <a16:creationId xmlns:a16="http://schemas.microsoft.com/office/drawing/2014/main" id="{C783ACA7-D346-8B44-1A23-B31A434EB480}"/>
              </a:ext>
            </a:extLst>
          </p:cNvPr>
          <p:cNvSpPr>
            <a:spLocks noGrp="1"/>
          </p:cNvSpPr>
          <p:nvPr>
            <p:ph type="ftr" sz="quarter" idx="11"/>
          </p:nvPr>
        </p:nvSpPr>
        <p:spPr/>
        <p:txBody>
          <a:bodyPr/>
          <a:lstStyle/>
          <a:p>
            <a:endParaRPr lang="zh-CN" altLang="en-US"/>
          </a:p>
        </p:txBody>
      </p:sp>
      <p:sp>
        <p:nvSpPr>
          <p:cNvPr id="4" name="Slide Number Placeholder 3">
            <a:extLst>
              <a:ext uri="{FF2B5EF4-FFF2-40B4-BE49-F238E27FC236}">
                <a16:creationId xmlns:a16="http://schemas.microsoft.com/office/drawing/2014/main" id="{6AD66669-B7CF-84CD-FE6F-603EC16B8BEF}"/>
              </a:ext>
            </a:extLst>
          </p:cNvPr>
          <p:cNvSpPr>
            <a:spLocks noGrp="1"/>
          </p:cNvSpPr>
          <p:nvPr>
            <p:ph type="sldNum" sz="quarter" idx="12"/>
          </p:nvPr>
        </p:nvSpPr>
        <p:spPr/>
        <p:txBody>
          <a:bodyPr/>
          <a:lstStyle/>
          <a:p>
            <a:fld id="{C796324B-232D-4BE2-A418-E0826180569B}" type="slidenum">
              <a:rPr lang="zh-CN" altLang="en-US" smtClean="0"/>
              <a:t>‹#›</a:t>
            </a:fld>
            <a:endParaRPr lang="zh-CN" altLang="en-US"/>
          </a:p>
        </p:txBody>
      </p:sp>
    </p:spTree>
    <p:extLst>
      <p:ext uri="{BB962C8B-B14F-4D97-AF65-F5344CB8AC3E}">
        <p14:creationId xmlns:p14="http://schemas.microsoft.com/office/powerpoint/2010/main" val="19808982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746E89-57BC-C725-81CF-3DCEB639AA6A}"/>
              </a:ext>
            </a:extLst>
          </p:cNvPr>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zh-CN" altLang="en-US"/>
          </a:p>
        </p:txBody>
      </p:sp>
      <p:sp>
        <p:nvSpPr>
          <p:cNvPr id="3" name="Content Placeholder 2">
            <a:extLst>
              <a:ext uri="{FF2B5EF4-FFF2-40B4-BE49-F238E27FC236}">
                <a16:creationId xmlns:a16="http://schemas.microsoft.com/office/drawing/2014/main" id="{9D34E43F-DFE3-66CD-7F7E-D879AC6E2F9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Text Placeholder 3">
            <a:extLst>
              <a:ext uri="{FF2B5EF4-FFF2-40B4-BE49-F238E27FC236}">
                <a16:creationId xmlns:a16="http://schemas.microsoft.com/office/drawing/2014/main" id="{81654208-CAB5-F2C1-CD9F-7C31951C730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5" name="Date Placeholder 4">
            <a:extLst>
              <a:ext uri="{FF2B5EF4-FFF2-40B4-BE49-F238E27FC236}">
                <a16:creationId xmlns:a16="http://schemas.microsoft.com/office/drawing/2014/main" id="{256EA7DC-1F88-4BB2-13D2-A15FDD04D820}"/>
              </a:ext>
            </a:extLst>
          </p:cNvPr>
          <p:cNvSpPr>
            <a:spLocks noGrp="1"/>
          </p:cNvSpPr>
          <p:nvPr>
            <p:ph type="dt" sz="half" idx="10"/>
          </p:nvPr>
        </p:nvSpPr>
        <p:spPr/>
        <p:txBody>
          <a:bodyPr/>
          <a:lstStyle/>
          <a:p>
            <a:fld id="{F8B085AD-11CD-4E94-800B-98E23F39F410}" type="datetimeFigureOut">
              <a:rPr lang="zh-CN" altLang="en-US" smtClean="0"/>
              <a:t>2025/2/6</a:t>
            </a:fld>
            <a:endParaRPr lang="zh-CN" altLang="en-US"/>
          </a:p>
        </p:txBody>
      </p:sp>
      <p:sp>
        <p:nvSpPr>
          <p:cNvPr id="6" name="Footer Placeholder 5">
            <a:extLst>
              <a:ext uri="{FF2B5EF4-FFF2-40B4-BE49-F238E27FC236}">
                <a16:creationId xmlns:a16="http://schemas.microsoft.com/office/drawing/2014/main" id="{6D85C9BB-E2F3-52E2-CDFF-A8063B028351}"/>
              </a:ext>
            </a:extLst>
          </p:cNvPr>
          <p:cNvSpPr>
            <a:spLocks noGrp="1"/>
          </p:cNvSpPr>
          <p:nvPr>
            <p:ph type="ftr" sz="quarter" idx="11"/>
          </p:nvPr>
        </p:nvSpPr>
        <p:spPr/>
        <p:txBody>
          <a:bodyPr/>
          <a:lstStyle/>
          <a:p>
            <a:endParaRPr lang="zh-CN" altLang="en-US"/>
          </a:p>
        </p:txBody>
      </p:sp>
      <p:sp>
        <p:nvSpPr>
          <p:cNvPr id="7" name="Slide Number Placeholder 6">
            <a:extLst>
              <a:ext uri="{FF2B5EF4-FFF2-40B4-BE49-F238E27FC236}">
                <a16:creationId xmlns:a16="http://schemas.microsoft.com/office/drawing/2014/main" id="{4B85DD71-7A7F-682E-713A-24B2C7078206}"/>
              </a:ext>
            </a:extLst>
          </p:cNvPr>
          <p:cNvSpPr>
            <a:spLocks noGrp="1"/>
          </p:cNvSpPr>
          <p:nvPr>
            <p:ph type="sldNum" sz="quarter" idx="12"/>
          </p:nvPr>
        </p:nvSpPr>
        <p:spPr/>
        <p:txBody>
          <a:bodyPr/>
          <a:lstStyle/>
          <a:p>
            <a:fld id="{C796324B-232D-4BE2-A418-E0826180569B}" type="slidenum">
              <a:rPr lang="zh-CN" altLang="en-US" smtClean="0"/>
              <a:t>‹#›</a:t>
            </a:fld>
            <a:endParaRPr lang="zh-CN" altLang="en-US"/>
          </a:p>
        </p:txBody>
      </p:sp>
    </p:spTree>
    <p:extLst>
      <p:ext uri="{BB962C8B-B14F-4D97-AF65-F5344CB8AC3E}">
        <p14:creationId xmlns:p14="http://schemas.microsoft.com/office/powerpoint/2010/main" val="14462407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D04D4B-74A0-B1A9-CF03-03875C6FA107}"/>
              </a:ext>
            </a:extLst>
          </p:cNvPr>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zh-CN" altLang="en-US"/>
          </a:p>
        </p:txBody>
      </p:sp>
      <p:sp>
        <p:nvSpPr>
          <p:cNvPr id="3" name="Picture Placeholder 2">
            <a:extLst>
              <a:ext uri="{FF2B5EF4-FFF2-40B4-BE49-F238E27FC236}">
                <a16:creationId xmlns:a16="http://schemas.microsoft.com/office/drawing/2014/main" id="{891DF90E-0B15-88C8-1C8E-F4A1AC2520E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Text Placeholder 3">
            <a:extLst>
              <a:ext uri="{FF2B5EF4-FFF2-40B4-BE49-F238E27FC236}">
                <a16:creationId xmlns:a16="http://schemas.microsoft.com/office/drawing/2014/main" id="{BFFE5451-57B7-ABEA-180A-AF6C9D0B588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5" name="Date Placeholder 4">
            <a:extLst>
              <a:ext uri="{FF2B5EF4-FFF2-40B4-BE49-F238E27FC236}">
                <a16:creationId xmlns:a16="http://schemas.microsoft.com/office/drawing/2014/main" id="{289BA685-39D3-5C06-4E9A-696574A2D2B5}"/>
              </a:ext>
            </a:extLst>
          </p:cNvPr>
          <p:cNvSpPr>
            <a:spLocks noGrp="1"/>
          </p:cNvSpPr>
          <p:nvPr>
            <p:ph type="dt" sz="half" idx="10"/>
          </p:nvPr>
        </p:nvSpPr>
        <p:spPr/>
        <p:txBody>
          <a:bodyPr/>
          <a:lstStyle/>
          <a:p>
            <a:fld id="{F8B085AD-11CD-4E94-800B-98E23F39F410}" type="datetimeFigureOut">
              <a:rPr lang="zh-CN" altLang="en-US" smtClean="0"/>
              <a:t>2025/2/6</a:t>
            </a:fld>
            <a:endParaRPr lang="zh-CN" altLang="en-US"/>
          </a:p>
        </p:txBody>
      </p:sp>
      <p:sp>
        <p:nvSpPr>
          <p:cNvPr id="6" name="Footer Placeholder 5">
            <a:extLst>
              <a:ext uri="{FF2B5EF4-FFF2-40B4-BE49-F238E27FC236}">
                <a16:creationId xmlns:a16="http://schemas.microsoft.com/office/drawing/2014/main" id="{962B7AE3-B317-EEAE-F523-3D805F1498C3}"/>
              </a:ext>
            </a:extLst>
          </p:cNvPr>
          <p:cNvSpPr>
            <a:spLocks noGrp="1"/>
          </p:cNvSpPr>
          <p:nvPr>
            <p:ph type="ftr" sz="quarter" idx="11"/>
          </p:nvPr>
        </p:nvSpPr>
        <p:spPr/>
        <p:txBody>
          <a:bodyPr/>
          <a:lstStyle/>
          <a:p>
            <a:endParaRPr lang="zh-CN" altLang="en-US"/>
          </a:p>
        </p:txBody>
      </p:sp>
      <p:sp>
        <p:nvSpPr>
          <p:cNvPr id="7" name="Slide Number Placeholder 6">
            <a:extLst>
              <a:ext uri="{FF2B5EF4-FFF2-40B4-BE49-F238E27FC236}">
                <a16:creationId xmlns:a16="http://schemas.microsoft.com/office/drawing/2014/main" id="{9FAE549E-353B-8D72-BF0B-CF32FC4D5FF0}"/>
              </a:ext>
            </a:extLst>
          </p:cNvPr>
          <p:cNvSpPr>
            <a:spLocks noGrp="1"/>
          </p:cNvSpPr>
          <p:nvPr>
            <p:ph type="sldNum" sz="quarter" idx="12"/>
          </p:nvPr>
        </p:nvSpPr>
        <p:spPr/>
        <p:txBody>
          <a:bodyPr/>
          <a:lstStyle/>
          <a:p>
            <a:fld id="{C796324B-232D-4BE2-A418-E0826180569B}" type="slidenum">
              <a:rPr lang="zh-CN" altLang="en-US" smtClean="0"/>
              <a:t>‹#›</a:t>
            </a:fld>
            <a:endParaRPr lang="zh-CN" altLang="en-US"/>
          </a:p>
        </p:txBody>
      </p:sp>
    </p:spTree>
    <p:extLst>
      <p:ext uri="{BB962C8B-B14F-4D97-AF65-F5344CB8AC3E}">
        <p14:creationId xmlns:p14="http://schemas.microsoft.com/office/powerpoint/2010/main" val="16008707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0A422A4-9C06-458C-1719-83464C09459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ltLang="zh-CN"/>
              <a:t>Click to edit Master title style</a:t>
            </a:r>
            <a:endParaRPr lang="zh-CN" altLang="en-US"/>
          </a:p>
        </p:txBody>
      </p:sp>
      <p:sp>
        <p:nvSpPr>
          <p:cNvPr id="3" name="Text Placeholder 2">
            <a:extLst>
              <a:ext uri="{FF2B5EF4-FFF2-40B4-BE49-F238E27FC236}">
                <a16:creationId xmlns:a16="http://schemas.microsoft.com/office/drawing/2014/main" id="{EB296CF8-CB86-EAEB-5318-974BB56F9E3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39401F7F-0FDE-53C8-3AD2-D1665A7D390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8B085AD-11CD-4E94-800B-98E23F39F410}" type="datetimeFigureOut">
              <a:rPr lang="zh-CN" altLang="en-US" smtClean="0"/>
              <a:t>2025/2/6</a:t>
            </a:fld>
            <a:endParaRPr lang="zh-CN" altLang="en-US"/>
          </a:p>
        </p:txBody>
      </p:sp>
      <p:sp>
        <p:nvSpPr>
          <p:cNvPr id="5" name="Footer Placeholder 4">
            <a:extLst>
              <a:ext uri="{FF2B5EF4-FFF2-40B4-BE49-F238E27FC236}">
                <a16:creationId xmlns:a16="http://schemas.microsoft.com/office/drawing/2014/main" id="{314D1633-210B-E63A-5CD9-CF4CBF7DAA4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a:extLst>
              <a:ext uri="{FF2B5EF4-FFF2-40B4-BE49-F238E27FC236}">
                <a16:creationId xmlns:a16="http://schemas.microsoft.com/office/drawing/2014/main" id="{9F7B685C-0363-E894-C985-C134A5FC672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796324B-232D-4BE2-A418-E0826180569B}" type="slidenum">
              <a:rPr lang="zh-CN" altLang="en-US" smtClean="0"/>
              <a:t>‹#›</a:t>
            </a:fld>
            <a:endParaRPr lang="zh-CN" altLang="en-US"/>
          </a:p>
        </p:txBody>
      </p:sp>
    </p:spTree>
    <p:extLst>
      <p:ext uri="{BB962C8B-B14F-4D97-AF65-F5344CB8AC3E}">
        <p14:creationId xmlns:p14="http://schemas.microsoft.com/office/powerpoint/2010/main" val="38583063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0.png"/><Relationship Id="rId7" Type="http://schemas.openxmlformats.org/officeDocument/2006/relationships/image" Target="../media/image20.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0.png"/><Relationship Id="rId7" Type="http://schemas.openxmlformats.org/officeDocument/2006/relationships/image" Target="../media/image20.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0.png"/><Relationship Id="rId7" Type="http://schemas.openxmlformats.org/officeDocument/2006/relationships/image" Target="../media/image20.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0.png"/><Relationship Id="rId7" Type="http://schemas.openxmlformats.org/officeDocument/2006/relationships/image" Target="../media/image20.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mailto:je24595@bristol.ac.uk" TargetMode="External"/><Relationship Id="rId7" Type="http://schemas.openxmlformats.org/officeDocument/2006/relationships/hyperlink" Target="mailto:hb24857@bristol.ac.uk" TargetMode="External"/><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hyperlink" Target="mailto:ug23003@bristol.ac.uk" TargetMode="External"/><Relationship Id="rId5" Type="http://schemas.openxmlformats.org/officeDocument/2006/relationships/hyperlink" Target="mailto:bc24261@bristol.ac.uk" TargetMode="External"/><Relationship Id="rId4" Type="http://schemas.openxmlformats.org/officeDocument/2006/relationships/hyperlink" Target="mailto:bx24770@bristol.ac.uk" TargetMode="External"/></Relationships>
</file>

<file path=ppt/slides/_rels/slide2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3.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2.xml"/><Relationship Id="rId5" Type="http://schemas.openxmlformats.org/officeDocument/2006/relationships/image" Target="../media/image29.svg"/><Relationship Id="rId4" Type="http://schemas.openxmlformats.org/officeDocument/2006/relationships/image" Target="../media/image28.png"/></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30.jpe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
            <a:extLst>
              <a:ext uri="{FF2B5EF4-FFF2-40B4-BE49-F238E27FC236}">
                <a16:creationId xmlns:a16="http://schemas.microsoft.com/office/drawing/2014/main" id="{845D3381-D62E-FC13-8221-6CDB20EE7F1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 t="35937" r="-2500" b="7813"/>
          <a:stretch/>
        </p:blipFill>
        <p:spPr bwMode="auto">
          <a:xfrm>
            <a:off x="0" y="0"/>
            <a:ext cx="124968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3E32858C-53C4-0EDE-54AD-FCB058116FFF}"/>
              </a:ext>
            </a:extLst>
          </p:cNvPr>
          <p:cNvSpPr/>
          <p:nvPr/>
        </p:nvSpPr>
        <p:spPr>
          <a:xfrm>
            <a:off x="-114300" y="-12700"/>
            <a:ext cx="12306300" cy="6870700"/>
          </a:xfrm>
          <a:prstGeom prst="rect">
            <a:avLst/>
          </a:prstGeom>
          <a:solidFill>
            <a:schemeClr val="tx1">
              <a:lumMod val="95000"/>
              <a:lumOff val="5000"/>
              <a:alpha val="8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dirty="0"/>
          </a:p>
        </p:txBody>
      </p:sp>
      <p:sp>
        <p:nvSpPr>
          <p:cNvPr id="5" name="TextBox 4">
            <a:extLst>
              <a:ext uri="{FF2B5EF4-FFF2-40B4-BE49-F238E27FC236}">
                <a16:creationId xmlns:a16="http://schemas.microsoft.com/office/drawing/2014/main" id="{B66C2190-F348-271E-1C76-DE03E08F360D}"/>
              </a:ext>
            </a:extLst>
          </p:cNvPr>
          <p:cNvSpPr txBox="1"/>
          <p:nvPr/>
        </p:nvSpPr>
        <p:spPr>
          <a:xfrm>
            <a:off x="3168650" y="1702123"/>
            <a:ext cx="6159500" cy="553998"/>
          </a:xfrm>
          <a:prstGeom prst="rect">
            <a:avLst/>
          </a:prstGeom>
          <a:noFill/>
        </p:spPr>
        <p:txBody>
          <a:bodyPr wrap="square">
            <a:spAutoFit/>
          </a:bodyPr>
          <a:lstStyle/>
          <a:p>
            <a:pPr algn="ctr"/>
            <a:r>
              <a:rPr lang="en-US" altLang="zh-CN" sz="3000" b="1" dirty="0">
                <a:solidFill>
                  <a:schemeClr val="bg1"/>
                </a:solidFill>
                <a:latin typeface="Bookman Old Style" panose="02050604050505020204" pitchFamily="18" charset="0"/>
              </a:rPr>
              <a:t>Prototype of Game</a:t>
            </a:r>
            <a:endParaRPr lang="zh-CN" altLang="en-US" sz="3000" b="1" dirty="0">
              <a:solidFill>
                <a:schemeClr val="bg1"/>
              </a:solidFill>
              <a:latin typeface="Bookman Old Style" panose="02050604050505020204" pitchFamily="18" charset="0"/>
            </a:endParaRPr>
          </a:p>
        </p:txBody>
      </p:sp>
      <p:sp>
        <p:nvSpPr>
          <p:cNvPr id="6" name="TextBox 5">
            <a:extLst>
              <a:ext uri="{FF2B5EF4-FFF2-40B4-BE49-F238E27FC236}">
                <a16:creationId xmlns:a16="http://schemas.microsoft.com/office/drawing/2014/main" id="{E16ACEE9-74CB-E4C2-87A0-2EA3AD580364}"/>
              </a:ext>
            </a:extLst>
          </p:cNvPr>
          <p:cNvSpPr txBox="1"/>
          <p:nvPr/>
        </p:nvSpPr>
        <p:spPr>
          <a:xfrm>
            <a:off x="3168650" y="3152001"/>
            <a:ext cx="6159500" cy="1015663"/>
          </a:xfrm>
          <a:prstGeom prst="rect">
            <a:avLst/>
          </a:prstGeom>
          <a:noFill/>
        </p:spPr>
        <p:txBody>
          <a:bodyPr wrap="square">
            <a:spAutoFit/>
          </a:bodyPr>
          <a:lstStyle/>
          <a:p>
            <a:pPr algn="ctr"/>
            <a:r>
              <a:rPr lang="en-US" altLang="zh-CN" sz="6000" b="1" dirty="0">
                <a:solidFill>
                  <a:schemeClr val="bg1"/>
                </a:solidFill>
                <a:latin typeface="Bookman Old Style" panose="02050604050505020204" pitchFamily="18" charset="0"/>
              </a:rPr>
              <a:t>Iron Rebellion</a:t>
            </a:r>
            <a:endParaRPr lang="zh-CN" altLang="en-US" sz="6000" b="1" dirty="0">
              <a:solidFill>
                <a:schemeClr val="bg1"/>
              </a:solidFill>
              <a:latin typeface="Bookman Old Style" panose="02050604050505020204" pitchFamily="18" charset="0"/>
            </a:endParaRPr>
          </a:p>
        </p:txBody>
      </p:sp>
    </p:spTree>
    <p:extLst>
      <p:ext uri="{BB962C8B-B14F-4D97-AF65-F5344CB8AC3E}">
        <p14:creationId xmlns:p14="http://schemas.microsoft.com/office/powerpoint/2010/main" val="12987193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D51AD3-2334-E8F5-4F57-59B3A65F7C10}"/>
            </a:ext>
          </a:extLst>
        </p:cNvPr>
        <p:cNvGrpSpPr/>
        <p:nvPr/>
      </p:nvGrpSpPr>
      <p:grpSpPr>
        <a:xfrm>
          <a:off x="0" y="0"/>
          <a:ext cx="0" cy="0"/>
          <a:chOff x="0" y="0"/>
          <a:chExt cx="0" cy="0"/>
        </a:xfrm>
      </p:grpSpPr>
      <p:pic>
        <p:nvPicPr>
          <p:cNvPr id="1032" name="Picture 8">
            <a:extLst>
              <a:ext uri="{FF2B5EF4-FFF2-40B4-BE49-F238E27FC236}">
                <a16:creationId xmlns:a16="http://schemas.microsoft.com/office/drawing/2014/main" id="{45FB0370-044F-50A8-5B48-608827F631B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2684" b="21065"/>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B8006835-5837-D1F1-8493-78EEB877FDE8}"/>
              </a:ext>
            </a:extLst>
          </p:cNvPr>
          <p:cNvSpPr/>
          <p:nvPr/>
        </p:nvSpPr>
        <p:spPr>
          <a:xfrm>
            <a:off x="-114300" y="-12700"/>
            <a:ext cx="12306300" cy="6870700"/>
          </a:xfrm>
          <a:prstGeom prst="rect">
            <a:avLst/>
          </a:prstGeom>
          <a:solidFill>
            <a:schemeClr val="dk1">
              <a:alpha val="6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p>
        </p:txBody>
      </p:sp>
      <p:pic>
        <p:nvPicPr>
          <p:cNvPr id="7" name="Picture 6">
            <a:extLst>
              <a:ext uri="{FF2B5EF4-FFF2-40B4-BE49-F238E27FC236}">
                <a16:creationId xmlns:a16="http://schemas.microsoft.com/office/drawing/2014/main" id="{B9D19BDE-B1A4-49BE-100E-AE81E8554B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2700" y="4341221"/>
            <a:ext cx="1685725" cy="1691279"/>
          </a:xfrm>
          <a:prstGeom prst="rect">
            <a:avLst/>
          </a:prstGeom>
        </p:spPr>
      </p:pic>
      <p:sp>
        <p:nvSpPr>
          <p:cNvPr id="24" name="Rectangle: Rounded Corners 23">
            <a:extLst>
              <a:ext uri="{FF2B5EF4-FFF2-40B4-BE49-F238E27FC236}">
                <a16:creationId xmlns:a16="http://schemas.microsoft.com/office/drawing/2014/main" id="{BE20EAA4-BA06-3529-9A5C-A66C4B0BA39F}"/>
              </a:ext>
            </a:extLst>
          </p:cNvPr>
          <p:cNvSpPr/>
          <p:nvPr/>
        </p:nvSpPr>
        <p:spPr>
          <a:xfrm>
            <a:off x="1971475" y="1187450"/>
            <a:ext cx="647700" cy="596900"/>
          </a:xfrm>
          <a:prstGeom prst="roundRect">
            <a:avLst/>
          </a:prstGeom>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63500" prst="angle"/>
          </a:sp3d>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altLang="zh-CN" b="1" dirty="0">
                <a:latin typeface="Bookman Old Style" panose="02050604050505020204" pitchFamily="18" charset="0"/>
              </a:rPr>
              <a:t>W</a:t>
            </a:r>
            <a:endParaRPr lang="zh-CN" altLang="en-US" b="1" dirty="0">
              <a:latin typeface="Bookman Old Style" panose="02050604050505020204" pitchFamily="18" charset="0"/>
            </a:endParaRPr>
          </a:p>
        </p:txBody>
      </p:sp>
      <p:sp>
        <p:nvSpPr>
          <p:cNvPr id="25" name="Rectangle: Rounded Corners 24">
            <a:extLst>
              <a:ext uri="{FF2B5EF4-FFF2-40B4-BE49-F238E27FC236}">
                <a16:creationId xmlns:a16="http://schemas.microsoft.com/office/drawing/2014/main" id="{1B3B3554-1512-8C09-7BF0-6357D4DA6BA2}"/>
              </a:ext>
            </a:extLst>
          </p:cNvPr>
          <p:cNvSpPr/>
          <p:nvPr/>
        </p:nvSpPr>
        <p:spPr>
          <a:xfrm>
            <a:off x="1298375" y="1809750"/>
            <a:ext cx="647700" cy="596900"/>
          </a:xfrm>
          <a:prstGeom prst="roundRect">
            <a:avLst/>
          </a:prstGeom>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63500" prst="angle"/>
          </a:sp3d>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altLang="zh-CN" b="1" dirty="0">
                <a:latin typeface="Bookman Old Style" panose="02050604050505020204" pitchFamily="18" charset="0"/>
              </a:rPr>
              <a:t>A</a:t>
            </a:r>
            <a:endParaRPr lang="zh-CN" altLang="en-US" b="1" dirty="0">
              <a:latin typeface="Bookman Old Style" panose="02050604050505020204" pitchFamily="18" charset="0"/>
            </a:endParaRPr>
          </a:p>
        </p:txBody>
      </p:sp>
      <p:sp>
        <p:nvSpPr>
          <p:cNvPr id="26" name="Rectangle: Rounded Corners 25">
            <a:extLst>
              <a:ext uri="{FF2B5EF4-FFF2-40B4-BE49-F238E27FC236}">
                <a16:creationId xmlns:a16="http://schemas.microsoft.com/office/drawing/2014/main" id="{9BAA43A7-D672-263C-D766-E6CC4D1C4982}"/>
              </a:ext>
            </a:extLst>
          </p:cNvPr>
          <p:cNvSpPr/>
          <p:nvPr/>
        </p:nvSpPr>
        <p:spPr>
          <a:xfrm>
            <a:off x="1971475" y="1809750"/>
            <a:ext cx="647700" cy="596900"/>
          </a:xfrm>
          <a:prstGeom prst="roundRect">
            <a:avLst/>
          </a:prstGeom>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63500" prst="angle"/>
          </a:sp3d>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altLang="zh-CN" b="1" dirty="0">
                <a:latin typeface="Bookman Old Style" panose="02050604050505020204" pitchFamily="18" charset="0"/>
              </a:rPr>
              <a:t>S</a:t>
            </a:r>
            <a:endParaRPr lang="zh-CN" altLang="en-US" b="1" dirty="0">
              <a:latin typeface="Bookman Old Style" panose="02050604050505020204" pitchFamily="18" charset="0"/>
            </a:endParaRPr>
          </a:p>
        </p:txBody>
      </p:sp>
      <p:sp>
        <p:nvSpPr>
          <p:cNvPr id="27" name="Rectangle: Rounded Corners 26">
            <a:extLst>
              <a:ext uri="{FF2B5EF4-FFF2-40B4-BE49-F238E27FC236}">
                <a16:creationId xmlns:a16="http://schemas.microsoft.com/office/drawing/2014/main" id="{8E2B14CF-AA69-2BC1-3702-A2574CC6777A}"/>
              </a:ext>
            </a:extLst>
          </p:cNvPr>
          <p:cNvSpPr/>
          <p:nvPr/>
        </p:nvSpPr>
        <p:spPr>
          <a:xfrm>
            <a:off x="2644575" y="1809750"/>
            <a:ext cx="647700" cy="596900"/>
          </a:xfrm>
          <a:prstGeom prst="roundRect">
            <a:avLst/>
          </a:prstGeom>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63500" prst="angle"/>
          </a:sp3d>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altLang="zh-CN" b="1" dirty="0">
                <a:latin typeface="Bookman Old Style" panose="02050604050505020204" pitchFamily="18" charset="0"/>
              </a:rPr>
              <a:t>D</a:t>
            </a:r>
            <a:endParaRPr lang="zh-CN" altLang="en-US" b="1" dirty="0">
              <a:latin typeface="Bookman Old Style" panose="02050604050505020204" pitchFamily="18" charset="0"/>
            </a:endParaRPr>
          </a:p>
        </p:txBody>
      </p:sp>
      <p:pic>
        <p:nvPicPr>
          <p:cNvPr id="4" name="Picture 3">
            <a:extLst>
              <a:ext uri="{FF2B5EF4-FFF2-40B4-BE49-F238E27FC236}">
                <a16:creationId xmlns:a16="http://schemas.microsoft.com/office/drawing/2014/main" id="{18933A3C-76A7-896F-675D-4091033B8692}"/>
              </a:ext>
            </a:extLst>
          </p:cNvPr>
          <p:cNvPicPr>
            <a:picLocks noChangeAspect="1"/>
          </p:cNvPicPr>
          <p:nvPr/>
        </p:nvPicPr>
        <p:blipFill>
          <a:blip r:embed="rId4">
            <a:extLst>
              <a:ext uri="{28A0092B-C50C-407E-A947-70E740481C1C}">
                <a14:useLocalDpi xmlns:a14="http://schemas.microsoft.com/office/drawing/2010/main" val="0"/>
              </a:ext>
            </a:extLst>
          </a:blip>
          <a:srcRect l="25878" t="9242" r="30869" b="12199"/>
          <a:stretch/>
        </p:blipFill>
        <p:spPr>
          <a:xfrm>
            <a:off x="4356100" y="4611999"/>
            <a:ext cx="977900" cy="1776100"/>
          </a:xfrm>
          <a:prstGeom prst="rect">
            <a:avLst/>
          </a:prstGeom>
        </p:spPr>
      </p:pic>
      <p:sp>
        <p:nvSpPr>
          <p:cNvPr id="18" name="Rectangle 17">
            <a:extLst>
              <a:ext uri="{FF2B5EF4-FFF2-40B4-BE49-F238E27FC236}">
                <a16:creationId xmlns:a16="http://schemas.microsoft.com/office/drawing/2014/main" id="{201528D0-81E2-4595-365D-3BAB6AD30BEE}"/>
              </a:ext>
            </a:extLst>
          </p:cNvPr>
          <p:cNvSpPr/>
          <p:nvPr/>
        </p:nvSpPr>
        <p:spPr>
          <a:xfrm>
            <a:off x="0" y="6032500"/>
            <a:ext cx="12192000" cy="838200"/>
          </a:xfrm>
          <a:prstGeom prst="rect">
            <a:avLst/>
          </a:prstGeom>
          <a:pattFill prst="lgConfetti">
            <a:fgClr>
              <a:schemeClr val="accent4">
                <a:lumMod val="50000"/>
              </a:schemeClr>
            </a:fgClr>
            <a:bgClr>
              <a:schemeClr val="tx2">
                <a:lumMod val="75000"/>
              </a:schemeClr>
            </a:bgClr>
          </a:pattFill>
          <a:ln>
            <a:no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3874079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8BBEBD-D86C-020B-2A39-1655BE5BFB20}"/>
            </a:ext>
          </a:extLst>
        </p:cNvPr>
        <p:cNvGrpSpPr/>
        <p:nvPr/>
      </p:nvGrpSpPr>
      <p:grpSpPr>
        <a:xfrm>
          <a:off x="0" y="0"/>
          <a:ext cx="0" cy="0"/>
          <a:chOff x="0" y="0"/>
          <a:chExt cx="0" cy="0"/>
        </a:xfrm>
      </p:grpSpPr>
      <p:pic>
        <p:nvPicPr>
          <p:cNvPr id="1032" name="Picture 8">
            <a:extLst>
              <a:ext uri="{FF2B5EF4-FFF2-40B4-BE49-F238E27FC236}">
                <a16:creationId xmlns:a16="http://schemas.microsoft.com/office/drawing/2014/main" id="{43EB21B1-3B52-2FDA-ED7C-337F65873C6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2684" b="21065"/>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014183ED-9BC5-4693-A078-BB2EA4A1B308}"/>
              </a:ext>
            </a:extLst>
          </p:cNvPr>
          <p:cNvSpPr/>
          <p:nvPr/>
        </p:nvSpPr>
        <p:spPr>
          <a:xfrm>
            <a:off x="-114300" y="-12700"/>
            <a:ext cx="12306300" cy="6870700"/>
          </a:xfrm>
          <a:prstGeom prst="rect">
            <a:avLst/>
          </a:prstGeom>
          <a:solidFill>
            <a:schemeClr val="dk1">
              <a:alpha val="6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24" name="Rectangle: Rounded Corners 23">
            <a:extLst>
              <a:ext uri="{FF2B5EF4-FFF2-40B4-BE49-F238E27FC236}">
                <a16:creationId xmlns:a16="http://schemas.microsoft.com/office/drawing/2014/main" id="{37CE1B66-45E6-168F-DB51-B01243B2394A}"/>
              </a:ext>
            </a:extLst>
          </p:cNvPr>
          <p:cNvSpPr/>
          <p:nvPr/>
        </p:nvSpPr>
        <p:spPr>
          <a:xfrm>
            <a:off x="1971475" y="1187450"/>
            <a:ext cx="647700" cy="596900"/>
          </a:xfrm>
          <a:prstGeom prst="roundRect">
            <a:avLst/>
          </a:prstGeom>
          <a:solidFill>
            <a:schemeClr val="tx1">
              <a:lumMod val="75000"/>
              <a:lumOff val="25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extrusionH="76200" prstMaterial="metal">
            <a:bevelT w="63500" prst="angle"/>
            <a:extrusionClr>
              <a:schemeClr val="bg1">
                <a:lumMod val="50000"/>
              </a:schemeClr>
            </a:extrusionClr>
          </a:sp3d>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altLang="zh-CN" b="1" dirty="0">
                <a:latin typeface="Bookman Old Style" panose="02050604050505020204" pitchFamily="18" charset="0"/>
              </a:rPr>
              <a:t>W</a:t>
            </a:r>
            <a:endParaRPr lang="zh-CN" altLang="en-US" b="1" dirty="0">
              <a:latin typeface="Bookman Old Style" panose="02050604050505020204" pitchFamily="18" charset="0"/>
            </a:endParaRPr>
          </a:p>
        </p:txBody>
      </p:sp>
      <p:sp>
        <p:nvSpPr>
          <p:cNvPr id="25" name="Rectangle: Rounded Corners 24">
            <a:extLst>
              <a:ext uri="{FF2B5EF4-FFF2-40B4-BE49-F238E27FC236}">
                <a16:creationId xmlns:a16="http://schemas.microsoft.com/office/drawing/2014/main" id="{74620AE0-A0F3-6105-E0E4-48CFD355D119}"/>
              </a:ext>
            </a:extLst>
          </p:cNvPr>
          <p:cNvSpPr/>
          <p:nvPr/>
        </p:nvSpPr>
        <p:spPr>
          <a:xfrm>
            <a:off x="1298375" y="1809750"/>
            <a:ext cx="647700" cy="596900"/>
          </a:xfrm>
          <a:prstGeom prst="roundRect">
            <a:avLst/>
          </a:prstGeom>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63500" prst="angle"/>
          </a:sp3d>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altLang="zh-CN" b="1" dirty="0">
                <a:latin typeface="Bookman Old Style" panose="02050604050505020204" pitchFamily="18" charset="0"/>
              </a:rPr>
              <a:t>A</a:t>
            </a:r>
            <a:endParaRPr lang="zh-CN" altLang="en-US" b="1" dirty="0">
              <a:latin typeface="Bookman Old Style" panose="02050604050505020204" pitchFamily="18" charset="0"/>
            </a:endParaRPr>
          </a:p>
        </p:txBody>
      </p:sp>
      <p:sp>
        <p:nvSpPr>
          <p:cNvPr id="26" name="Rectangle: Rounded Corners 25">
            <a:extLst>
              <a:ext uri="{FF2B5EF4-FFF2-40B4-BE49-F238E27FC236}">
                <a16:creationId xmlns:a16="http://schemas.microsoft.com/office/drawing/2014/main" id="{FDE6DF03-433B-25AB-143E-250D33CCD842}"/>
              </a:ext>
            </a:extLst>
          </p:cNvPr>
          <p:cNvSpPr/>
          <p:nvPr/>
        </p:nvSpPr>
        <p:spPr>
          <a:xfrm>
            <a:off x="1971475" y="1809750"/>
            <a:ext cx="647700" cy="596900"/>
          </a:xfrm>
          <a:prstGeom prst="roundRect">
            <a:avLst/>
          </a:prstGeom>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63500" prst="angle"/>
          </a:sp3d>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altLang="zh-CN" b="1" dirty="0">
                <a:latin typeface="Bookman Old Style" panose="02050604050505020204" pitchFamily="18" charset="0"/>
              </a:rPr>
              <a:t>S</a:t>
            </a:r>
            <a:endParaRPr lang="zh-CN" altLang="en-US" b="1" dirty="0">
              <a:latin typeface="Bookman Old Style" panose="02050604050505020204" pitchFamily="18" charset="0"/>
            </a:endParaRPr>
          </a:p>
        </p:txBody>
      </p:sp>
      <p:sp>
        <p:nvSpPr>
          <p:cNvPr id="27" name="Rectangle: Rounded Corners 26">
            <a:extLst>
              <a:ext uri="{FF2B5EF4-FFF2-40B4-BE49-F238E27FC236}">
                <a16:creationId xmlns:a16="http://schemas.microsoft.com/office/drawing/2014/main" id="{48FBB439-BA0E-6D27-6CEA-FBE3219586DB}"/>
              </a:ext>
            </a:extLst>
          </p:cNvPr>
          <p:cNvSpPr/>
          <p:nvPr/>
        </p:nvSpPr>
        <p:spPr>
          <a:xfrm>
            <a:off x="2644575" y="1809750"/>
            <a:ext cx="647700" cy="596900"/>
          </a:xfrm>
          <a:prstGeom prst="roundRect">
            <a:avLst/>
          </a:prstGeom>
          <a:solidFill>
            <a:schemeClr val="tx1">
              <a:lumMod val="75000"/>
              <a:lumOff val="25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extrusionH="76200" prstMaterial="metal">
            <a:bevelT w="63500" prst="angle"/>
            <a:extrusionClr>
              <a:schemeClr val="bg1">
                <a:lumMod val="50000"/>
              </a:schemeClr>
            </a:extrusionClr>
          </a:sp3d>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altLang="zh-CN" b="1" dirty="0">
                <a:latin typeface="Bookman Old Style" panose="02050604050505020204" pitchFamily="18" charset="0"/>
              </a:rPr>
              <a:t>D</a:t>
            </a:r>
            <a:endParaRPr lang="zh-CN" altLang="en-US" b="1" dirty="0">
              <a:latin typeface="Bookman Old Style" panose="02050604050505020204" pitchFamily="18" charset="0"/>
            </a:endParaRPr>
          </a:p>
        </p:txBody>
      </p:sp>
      <p:pic>
        <p:nvPicPr>
          <p:cNvPr id="3" name="Picture 2">
            <a:extLst>
              <a:ext uri="{FF2B5EF4-FFF2-40B4-BE49-F238E27FC236}">
                <a16:creationId xmlns:a16="http://schemas.microsoft.com/office/drawing/2014/main" id="{BECB752F-231F-6A80-7CDE-07C9AB10AB82}"/>
              </a:ext>
            </a:extLst>
          </p:cNvPr>
          <p:cNvPicPr>
            <a:picLocks noChangeAspect="1"/>
          </p:cNvPicPr>
          <p:nvPr/>
        </p:nvPicPr>
        <p:blipFill>
          <a:blip r:embed="rId3">
            <a:extLst>
              <a:ext uri="{28A0092B-C50C-407E-A947-70E740481C1C}">
                <a14:useLocalDpi xmlns:a14="http://schemas.microsoft.com/office/drawing/2010/main" val="0"/>
              </a:ext>
            </a:extLst>
          </a:blip>
          <a:srcRect l="25878" t="9242" r="30869" b="12199"/>
          <a:stretch/>
        </p:blipFill>
        <p:spPr>
          <a:xfrm>
            <a:off x="4356100" y="4611999"/>
            <a:ext cx="977900" cy="1776100"/>
          </a:xfrm>
          <a:prstGeom prst="rect">
            <a:avLst/>
          </a:prstGeom>
        </p:spPr>
      </p:pic>
      <p:sp>
        <p:nvSpPr>
          <p:cNvPr id="18" name="Rectangle 17">
            <a:extLst>
              <a:ext uri="{FF2B5EF4-FFF2-40B4-BE49-F238E27FC236}">
                <a16:creationId xmlns:a16="http://schemas.microsoft.com/office/drawing/2014/main" id="{855FD272-2895-EAF1-0DD9-3A39477D4A14}"/>
              </a:ext>
            </a:extLst>
          </p:cNvPr>
          <p:cNvSpPr/>
          <p:nvPr/>
        </p:nvSpPr>
        <p:spPr>
          <a:xfrm>
            <a:off x="0" y="6032500"/>
            <a:ext cx="12192000" cy="838200"/>
          </a:xfrm>
          <a:prstGeom prst="rect">
            <a:avLst/>
          </a:prstGeom>
          <a:pattFill prst="lgConfetti">
            <a:fgClr>
              <a:schemeClr val="accent4">
                <a:lumMod val="50000"/>
              </a:schemeClr>
            </a:fgClr>
            <a:bgClr>
              <a:schemeClr val="tx2">
                <a:lumMod val="75000"/>
              </a:schemeClr>
            </a:bgClr>
          </a:pattFill>
          <a:ln>
            <a:no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4" name="TextBox 3">
            <a:extLst>
              <a:ext uri="{FF2B5EF4-FFF2-40B4-BE49-F238E27FC236}">
                <a16:creationId xmlns:a16="http://schemas.microsoft.com/office/drawing/2014/main" id="{D5A7F094-2904-C658-768A-DFAD0B2E9E61}"/>
              </a:ext>
            </a:extLst>
          </p:cNvPr>
          <p:cNvSpPr txBox="1"/>
          <p:nvPr/>
        </p:nvSpPr>
        <p:spPr>
          <a:xfrm>
            <a:off x="4914742" y="1784350"/>
            <a:ext cx="6159500" cy="553998"/>
          </a:xfrm>
          <a:prstGeom prst="rect">
            <a:avLst/>
          </a:prstGeom>
          <a:noFill/>
        </p:spPr>
        <p:txBody>
          <a:bodyPr wrap="square">
            <a:spAutoFit/>
          </a:bodyPr>
          <a:lstStyle/>
          <a:p>
            <a:r>
              <a:rPr lang="en-US" altLang="zh-CN" sz="3000" b="1" dirty="0">
                <a:solidFill>
                  <a:schemeClr val="bg1"/>
                </a:solidFill>
                <a:latin typeface="Bookman Old Style" panose="02050604050505020204" pitchFamily="18" charset="0"/>
              </a:rPr>
              <a:t>Press W to jump</a:t>
            </a:r>
            <a:endParaRPr lang="zh-CN" altLang="en-US" sz="3000" b="1" dirty="0">
              <a:solidFill>
                <a:schemeClr val="bg1"/>
              </a:solidFill>
              <a:latin typeface="Bookman Old Style" panose="02050604050505020204" pitchFamily="18" charset="0"/>
            </a:endParaRPr>
          </a:p>
        </p:txBody>
      </p:sp>
      <p:pic>
        <p:nvPicPr>
          <p:cNvPr id="7" name="Picture 6">
            <a:extLst>
              <a:ext uri="{FF2B5EF4-FFF2-40B4-BE49-F238E27FC236}">
                <a16:creationId xmlns:a16="http://schemas.microsoft.com/office/drawing/2014/main" id="{7D104091-80FE-1C40-030F-3BC9912B1AA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82700" y="4341221"/>
            <a:ext cx="1685725" cy="1691279"/>
          </a:xfrm>
          <a:prstGeom prst="rect">
            <a:avLst/>
          </a:prstGeom>
        </p:spPr>
      </p:pic>
    </p:spTree>
    <p:extLst>
      <p:ext uri="{BB962C8B-B14F-4D97-AF65-F5344CB8AC3E}">
        <p14:creationId xmlns:p14="http://schemas.microsoft.com/office/powerpoint/2010/main" val="9020623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afterEffect">
                                  <p:stCondLst>
                                    <p:cond delay="0"/>
                                  </p:stCondLst>
                                  <p:childTnLst>
                                    <p:animMotion origin="layout" path="M 1.04167E-6 1.11022E-16 L 0.22982 -0.17847 " pathEditMode="relative" rAng="0" ptsTypes="AA">
                                      <p:cBhvr>
                                        <p:cTn id="6" dur="2000" fill="hold"/>
                                        <p:tgtEl>
                                          <p:spTgt spid="7"/>
                                        </p:tgtEl>
                                        <p:attrNameLst>
                                          <p:attrName>ppt_x</p:attrName>
                                          <p:attrName>ppt_y</p:attrName>
                                        </p:attrNameLst>
                                      </p:cBhvr>
                                      <p:rCtr x="11484" y="-893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9C4D20-5DE5-C19A-D34F-5FA2C547D0DD}"/>
            </a:ext>
          </a:extLst>
        </p:cNvPr>
        <p:cNvGrpSpPr/>
        <p:nvPr/>
      </p:nvGrpSpPr>
      <p:grpSpPr>
        <a:xfrm>
          <a:off x="0" y="0"/>
          <a:ext cx="0" cy="0"/>
          <a:chOff x="0" y="0"/>
          <a:chExt cx="0" cy="0"/>
        </a:xfrm>
      </p:grpSpPr>
      <p:pic>
        <p:nvPicPr>
          <p:cNvPr id="1032" name="Picture 8">
            <a:extLst>
              <a:ext uri="{FF2B5EF4-FFF2-40B4-BE49-F238E27FC236}">
                <a16:creationId xmlns:a16="http://schemas.microsoft.com/office/drawing/2014/main" id="{649E870F-17EC-F231-C55C-E6EE3B4E357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2684" b="21065"/>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54A53D94-877A-E362-8CA2-ED2B67983470}"/>
              </a:ext>
            </a:extLst>
          </p:cNvPr>
          <p:cNvSpPr/>
          <p:nvPr/>
        </p:nvSpPr>
        <p:spPr>
          <a:xfrm>
            <a:off x="-114300" y="-12700"/>
            <a:ext cx="12306300" cy="6870700"/>
          </a:xfrm>
          <a:prstGeom prst="rect">
            <a:avLst/>
          </a:prstGeom>
          <a:solidFill>
            <a:schemeClr val="dk1">
              <a:alpha val="6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p>
        </p:txBody>
      </p:sp>
      <p:pic>
        <p:nvPicPr>
          <p:cNvPr id="7" name="Picture 6">
            <a:extLst>
              <a:ext uri="{FF2B5EF4-FFF2-40B4-BE49-F238E27FC236}">
                <a16:creationId xmlns:a16="http://schemas.microsoft.com/office/drawing/2014/main" id="{95AA50D4-3CBD-467B-29BA-EB6F5306CA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2700" y="4341221"/>
            <a:ext cx="1685725" cy="1691279"/>
          </a:xfrm>
          <a:prstGeom prst="rect">
            <a:avLst/>
          </a:prstGeom>
        </p:spPr>
      </p:pic>
      <p:sp>
        <p:nvSpPr>
          <p:cNvPr id="24" name="Rectangle: Rounded Corners 23">
            <a:extLst>
              <a:ext uri="{FF2B5EF4-FFF2-40B4-BE49-F238E27FC236}">
                <a16:creationId xmlns:a16="http://schemas.microsoft.com/office/drawing/2014/main" id="{0E3C492B-AB35-78FE-C050-D5472B15B5A7}"/>
              </a:ext>
            </a:extLst>
          </p:cNvPr>
          <p:cNvSpPr/>
          <p:nvPr/>
        </p:nvSpPr>
        <p:spPr>
          <a:xfrm>
            <a:off x="1971475" y="1187450"/>
            <a:ext cx="647700" cy="596900"/>
          </a:xfrm>
          <a:prstGeom prst="roundRect">
            <a:avLst/>
          </a:prstGeom>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63500" prst="angle"/>
          </a:sp3d>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altLang="zh-CN" b="1" dirty="0">
                <a:latin typeface="Bookman Old Style" panose="02050604050505020204" pitchFamily="18" charset="0"/>
              </a:rPr>
              <a:t>W</a:t>
            </a:r>
            <a:endParaRPr lang="zh-CN" altLang="en-US" b="1" dirty="0">
              <a:latin typeface="Bookman Old Style" panose="02050604050505020204" pitchFamily="18" charset="0"/>
            </a:endParaRPr>
          </a:p>
        </p:txBody>
      </p:sp>
      <p:sp>
        <p:nvSpPr>
          <p:cNvPr id="25" name="Rectangle: Rounded Corners 24">
            <a:extLst>
              <a:ext uri="{FF2B5EF4-FFF2-40B4-BE49-F238E27FC236}">
                <a16:creationId xmlns:a16="http://schemas.microsoft.com/office/drawing/2014/main" id="{08FBD5A1-C403-7CB8-972A-082427BE5734}"/>
              </a:ext>
            </a:extLst>
          </p:cNvPr>
          <p:cNvSpPr/>
          <p:nvPr/>
        </p:nvSpPr>
        <p:spPr>
          <a:xfrm>
            <a:off x="1298375" y="1809750"/>
            <a:ext cx="647700" cy="596900"/>
          </a:xfrm>
          <a:prstGeom prst="roundRect">
            <a:avLst/>
          </a:prstGeom>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63500" prst="angle"/>
          </a:sp3d>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altLang="zh-CN" b="1" dirty="0">
                <a:latin typeface="Bookman Old Style" panose="02050604050505020204" pitchFamily="18" charset="0"/>
              </a:rPr>
              <a:t>A</a:t>
            </a:r>
            <a:endParaRPr lang="zh-CN" altLang="en-US" b="1" dirty="0">
              <a:latin typeface="Bookman Old Style" panose="02050604050505020204" pitchFamily="18" charset="0"/>
            </a:endParaRPr>
          </a:p>
        </p:txBody>
      </p:sp>
      <p:sp>
        <p:nvSpPr>
          <p:cNvPr id="26" name="Rectangle: Rounded Corners 25">
            <a:extLst>
              <a:ext uri="{FF2B5EF4-FFF2-40B4-BE49-F238E27FC236}">
                <a16:creationId xmlns:a16="http://schemas.microsoft.com/office/drawing/2014/main" id="{FEF98D92-ECD0-F07A-7CB0-02071712A11D}"/>
              </a:ext>
            </a:extLst>
          </p:cNvPr>
          <p:cNvSpPr/>
          <p:nvPr/>
        </p:nvSpPr>
        <p:spPr>
          <a:xfrm>
            <a:off x="1971475" y="1809750"/>
            <a:ext cx="647700" cy="596900"/>
          </a:xfrm>
          <a:prstGeom prst="roundRect">
            <a:avLst/>
          </a:prstGeom>
          <a:solidFill>
            <a:schemeClr val="tx1">
              <a:lumMod val="75000"/>
              <a:lumOff val="25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extrusionH="76200" prstMaterial="metal">
            <a:bevelT w="63500" prst="angle"/>
            <a:extrusionClr>
              <a:schemeClr val="bg1">
                <a:lumMod val="50000"/>
              </a:schemeClr>
            </a:extrusionClr>
          </a:sp3d>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altLang="zh-CN" b="1" dirty="0">
                <a:latin typeface="Bookman Old Style" panose="02050604050505020204" pitchFamily="18" charset="0"/>
              </a:rPr>
              <a:t>S</a:t>
            </a:r>
            <a:endParaRPr lang="zh-CN" altLang="en-US" b="1" dirty="0">
              <a:latin typeface="Bookman Old Style" panose="02050604050505020204" pitchFamily="18" charset="0"/>
            </a:endParaRPr>
          </a:p>
        </p:txBody>
      </p:sp>
      <p:sp>
        <p:nvSpPr>
          <p:cNvPr id="27" name="Rectangle: Rounded Corners 26">
            <a:extLst>
              <a:ext uri="{FF2B5EF4-FFF2-40B4-BE49-F238E27FC236}">
                <a16:creationId xmlns:a16="http://schemas.microsoft.com/office/drawing/2014/main" id="{C61E24CD-3BC0-2BA6-E62B-5ACA540D36D0}"/>
              </a:ext>
            </a:extLst>
          </p:cNvPr>
          <p:cNvSpPr/>
          <p:nvPr/>
        </p:nvSpPr>
        <p:spPr>
          <a:xfrm>
            <a:off x="2644575" y="1809750"/>
            <a:ext cx="647700" cy="596900"/>
          </a:xfrm>
          <a:prstGeom prst="roundRect">
            <a:avLst/>
          </a:prstGeom>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63500" prst="angle"/>
          </a:sp3d>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altLang="zh-CN" b="1" dirty="0">
                <a:latin typeface="Bookman Old Style" panose="02050604050505020204" pitchFamily="18" charset="0"/>
              </a:rPr>
              <a:t>D</a:t>
            </a:r>
            <a:endParaRPr lang="zh-CN" altLang="en-US" b="1" dirty="0">
              <a:latin typeface="Bookman Old Style" panose="02050604050505020204" pitchFamily="18" charset="0"/>
            </a:endParaRPr>
          </a:p>
        </p:txBody>
      </p:sp>
      <p:sp>
        <p:nvSpPr>
          <p:cNvPr id="18" name="Rectangle 17">
            <a:extLst>
              <a:ext uri="{FF2B5EF4-FFF2-40B4-BE49-F238E27FC236}">
                <a16:creationId xmlns:a16="http://schemas.microsoft.com/office/drawing/2014/main" id="{633B1559-4E8D-5379-F1DF-8FC4443536BA}"/>
              </a:ext>
            </a:extLst>
          </p:cNvPr>
          <p:cNvSpPr/>
          <p:nvPr/>
        </p:nvSpPr>
        <p:spPr>
          <a:xfrm>
            <a:off x="0" y="6032500"/>
            <a:ext cx="12192000" cy="838200"/>
          </a:xfrm>
          <a:prstGeom prst="rect">
            <a:avLst/>
          </a:prstGeom>
          <a:pattFill prst="lgConfetti">
            <a:fgClr>
              <a:schemeClr val="accent4">
                <a:lumMod val="50000"/>
              </a:schemeClr>
            </a:fgClr>
            <a:bgClr>
              <a:schemeClr val="tx2">
                <a:lumMod val="75000"/>
              </a:schemeClr>
            </a:bgClr>
          </a:pattFill>
          <a:ln>
            <a:no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3" name="TextBox 2">
            <a:extLst>
              <a:ext uri="{FF2B5EF4-FFF2-40B4-BE49-F238E27FC236}">
                <a16:creationId xmlns:a16="http://schemas.microsoft.com/office/drawing/2014/main" id="{7341C011-0C67-DAC5-21BE-1B7524706897}"/>
              </a:ext>
            </a:extLst>
          </p:cNvPr>
          <p:cNvSpPr txBox="1"/>
          <p:nvPr/>
        </p:nvSpPr>
        <p:spPr>
          <a:xfrm>
            <a:off x="4914742" y="1784350"/>
            <a:ext cx="6159500" cy="553998"/>
          </a:xfrm>
          <a:prstGeom prst="rect">
            <a:avLst/>
          </a:prstGeom>
          <a:noFill/>
        </p:spPr>
        <p:txBody>
          <a:bodyPr wrap="square">
            <a:spAutoFit/>
          </a:bodyPr>
          <a:lstStyle/>
          <a:p>
            <a:r>
              <a:rPr lang="en-US" altLang="zh-CN" sz="3000" b="1" dirty="0">
                <a:solidFill>
                  <a:schemeClr val="bg1"/>
                </a:solidFill>
                <a:latin typeface="Bookman Old Style" panose="02050604050505020204" pitchFamily="18" charset="0"/>
              </a:rPr>
              <a:t>Press S to crouch down</a:t>
            </a:r>
            <a:endParaRPr lang="zh-CN" altLang="en-US" sz="3000" b="1" dirty="0">
              <a:solidFill>
                <a:schemeClr val="bg1"/>
              </a:solidFill>
              <a:latin typeface="Bookman Old Style" panose="02050604050505020204" pitchFamily="18" charset="0"/>
            </a:endParaRPr>
          </a:p>
        </p:txBody>
      </p:sp>
    </p:spTree>
    <p:extLst>
      <p:ext uri="{BB962C8B-B14F-4D97-AF65-F5344CB8AC3E}">
        <p14:creationId xmlns:p14="http://schemas.microsoft.com/office/powerpoint/2010/main" val="36519849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1.04167E-6 1.11022E-16 L 1.04167E-6 0.10116 " pathEditMode="relative" rAng="0" ptsTypes="AA">
                                      <p:cBhvr>
                                        <p:cTn id="6" dur="2000" fill="hold"/>
                                        <p:tgtEl>
                                          <p:spTgt spid="7"/>
                                        </p:tgtEl>
                                        <p:attrNameLst>
                                          <p:attrName>ppt_x</p:attrName>
                                          <p:attrName>ppt_y</p:attrName>
                                        </p:attrNameLst>
                                      </p:cBhvr>
                                      <p:rCtr x="0" y="504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76C24D-4241-DFAA-1A29-828DDD3EC596}"/>
            </a:ext>
          </a:extLst>
        </p:cNvPr>
        <p:cNvGrpSpPr/>
        <p:nvPr/>
      </p:nvGrpSpPr>
      <p:grpSpPr>
        <a:xfrm>
          <a:off x="0" y="0"/>
          <a:ext cx="0" cy="0"/>
          <a:chOff x="0" y="0"/>
          <a:chExt cx="0" cy="0"/>
        </a:xfrm>
      </p:grpSpPr>
      <p:pic>
        <p:nvPicPr>
          <p:cNvPr id="1032" name="Picture 8">
            <a:extLst>
              <a:ext uri="{FF2B5EF4-FFF2-40B4-BE49-F238E27FC236}">
                <a16:creationId xmlns:a16="http://schemas.microsoft.com/office/drawing/2014/main" id="{653E51E8-2836-3041-936B-163DF1C79D7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2684" b="21065"/>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7413D1FE-CFFA-E8AB-76AC-1DD830FCF0A4}"/>
              </a:ext>
            </a:extLst>
          </p:cNvPr>
          <p:cNvSpPr/>
          <p:nvPr/>
        </p:nvSpPr>
        <p:spPr>
          <a:xfrm>
            <a:off x="-114300" y="-12700"/>
            <a:ext cx="12306300" cy="6870700"/>
          </a:xfrm>
          <a:prstGeom prst="rect">
            <a:avLst/>
          </a:prstGeom>
          <a:solidFill>
            <a:schemeClr val="dk1">
              <a:alpha val="6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p>
        </p:txBody>
      </p:sp>
      <p:pic>
        <p:nvPicPr>
          <p:cNvPr id="7" name="Picture 6">
            <a:extLst>
              <a:ext uri="{FF2B5EF4-FFF2-40B4-BE49-F238E27FC236}">
                <a16:creationId xmlns:a16="http://schemas.microsoft.com/office/drawing/2014/main" id="{A3E1954A-86A7-0CC1-1159-9D36524A3B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2700" y="4341221"/>
            <a:ext cx="1685725" cy="1691279"/>
          </a:xfrm>
          <a:prstGeom prst="rect">
            <a:avLst/>
          </a:prstGeom>
        </p:spPr>
      </p:pic>
      <p:pic>
        <p:nvPicPr>
          <p:cNvPr id="13" name="Picture 12">
            <a:extLst>
              <a:ext uri="{FF2B5EF4-FFF2-40B4-BE49-F238E27FC236}">
                <a16:creationId xmlns:a16="http://schemas.microsoft.com/office/drawing/2014/main" id="{F06F87C0-C740-5CC5-6C00-CE6138B6CF9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703300" y="4004691"/>
            <a:ext cx="2044700" cy="2051030"/>
          </a:xfrm>
          <a:prstGeom prst="rect">
            <a:avLst/>
          </a:prstGeom>
        </p:spPr>
      </p:pic>
      <p:sp>
        <p:nvSpPr>
          <p:cNvPr id="18" name="Rectangle 17">
            <a:extLst>
              <a:ext uri="{FF2B5EF4-FFF2-40B4-BE49-F238E27FC236}">
                <a16:creationId xmlns:a16="http://schemas.microsoft.com/office/drawing/2014/main" id="{81CE55B7-52FF-B8DE-5B92-EC3E9BEFF3B4}"/>
              </a:ext>
            </a:extLst>
          </p:cNvPr>
          <p:cNvSpPr/>
          <p:nvPr/>
        </p:nvSpPr>
        <p:spPr>
          <a:xfrm>
            <a:off x="0" y="6032500"/>
            <a:ext cx="12192000" cy="838200"/>
          </a:xfrm>
          <a:prstGeom prst="rect">
            <a:avLst/>
          </a:prstGeom>
          <a:pattFill prst="lgConfetti">
            <a:fgClr>
              <a:schemeClr val="accent4">
                <a:lumMod val="50000"/>
              </a:schemeClr>
            </a:fgClr>
            <a:bgClr>
              <a:schemeClr val="tx2">
                <a:lumMod val="75000"/>
              </a:schemeClr>
            </a:bgClr>
          </a:pattFill>
          <a:ln>
            <a:no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24" name="Rectangle: Rounded Corners 23">
            <a:extLst>
              <a:ext uri="{FF2B5EF4-FFF2-40B4-BE49-F238E27FC236}">
                <a16:creationId xmlns:a16="http://schemas.microsoft.com/office/drawing/2014/main" id="{AA17192F-99EE-6BA9-5749-EAAA012E854D}"/>
              </a:ext>
            </a:extLst>
          </p:cNvPr>
          <p:cNvSpPr/>
          <p:nvPr/>
        </p:nvSpPr>
        <p:spPr>
          <a:xfrm>
            <a:off x="1971475" y="1187450"/>
            <a:ext cx="647700" cy="596900"/>
          </a:xfrm>
          <a:prstGeom prst="roundRect">
            <a:avLst/>
          </a:prstGeom>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63500" prst="angle"/>
          </a:sp3d>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altLang="zh-CN" b="1" dirty="0">
                <a:latin typeface="Bookman Old Style" panose="02050604050505020204" pitchFamily="18" charset="0"/>
              </a:rPr>
              <a:t>W</a:t>
            </a:r>
            <a:endParaRPr lang="zh-CN" altLang="en-US" b="1" dirty="0">
              <a:latin typeface="Bookman Old Style" panose="02050604050505020204" pitchFamily="18" charset="0"/>
            </a:endParaRPr>
          </a:p>
        </p:txBody>
      </p:sp>
      <p:sp>
        <p:nvSpPr>
          <p:cNvPr id="25" name="Rectangle: Rounded Corners 24">
            <a:extLst>
              <a:ext uri="{FF2B5EF4-FFF2-40B4-BE49-F238E27FC236}">
                <a16:creationId xmlns:a16="http://schemas.microsoft.com/office/drawing/2014/main" id="{F077D733-A2D4-1790-9767-3312F2CACA5A}"/>
              </a:ext>
            </a:extLst>
          </p:cNvPr>
          <p:cNvSpPr/>
          <p:nvPr/>
        </p:nvSpPr>
        <p:spPr>
          <a:xfrm>
            <a:off x="1298375" y="1809750"/>
            <a:ext cx="647700" cy="596900"/>
          </a:xfrm>
          <a:prstGeom prst="roundRect">
            <a:avLst/>
          </a:prstGeom>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63500" prst="angle"/>
          </a:sp3d>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altLang="zh-CN" b="1" dirty="0">
                <a:latin typeface="Bookman Old Style" panose="02050604050505020204" pitchFamily="18" charset="0"/>
              </a:rPr>
              <a:t>A</a:t>
            </a:r>
            <a:endParaRPr lang="zh-CN" altLang="en-US" b="1" dirty="0">
              <a:latin typeface="Bookman Old Style" panose="02050604050505020204" pitchFamily="18" charset="0"/>
            </a:endParaRPr>
          </a:p>
        </p:txBody>
      </p:sp>
      <p:sp>
        <p:nvSpPr>
          <p:cNvPr id="26" name="Rectangle: Rounded Corners 25">
            <a:extLst>
              <a:ext uri="{FF2B5EF4-FFF2-40B4-BE49-F238E27FC236}">
                <a16:creationId xmlns:a16="http://schemas.microsoft.com/office/drawing/2014/main" id="{0450115B-A0E6-4670-2F9C-63D54E4BFE8F}"/>
              </a:ext>
            </a:extLst>
          </p:cNvPr>
          <p:cNvSpPr/>
          <p:nvPr/>
        </p:nvSpPr>
        <p:spPr>
          <a:xfrm>
            <a:off x="1971475" y="1809750"/>
            <a:ext cx="647700" cy="596900"/>
          </a:xfrm>
          <a:prstGeom prst="roundRect">
            <a:avLst/>
          </a:prstGeom>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63500" prst="angle"/>
          </a:sp3d>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altLang="zh-CN" b="1" dirty="0">
                <a:latin typeface="Bookman Old Style" panose="02050604050505020204" pitchFamily="18" charset="0"/>
              </a:rPr>
              <a:t>S</a:t>
            </a:r>
            <a:endParaRPr lang="zh-CN" altLang="en-US" b="1" dirty="0">
              <a:latin typeface="Bookman Old Style" panose="02050604050505020204" pitchFamily="18" charset="0"/>
            </a:endParaRPr>
          </a:p>
        </p:txBody>
      </p:sp>
      <p:sp>
        <p:nvSpPr>
          <p:cNvPr id="27" name="Rectangle: Rounded Corners 26">
            <a:extLst>
              <a:ext uri="{FF2B5EF4-FFF2-40B4-BE49-F238E27FC236}">
                <a16:creationId xmlns:a16="http://schemas.microsoft.com/office/drawing/2014/main" id="{9E72F724-8ECF-C88A-D1F7-2EE4FF2DBE2F}"/>
              </a:ext>
            </a:extLst>
          </p:cNvPr>
          <p:cNvSpPr/>
          <p:nvPr/>
        </p:nvSpPr>
        <p:spPr>
          <a:xfrm>
            <a:off x="2644575" y="1809750"/>
            <a:ext cx="647700" cy="596900"/>
          </a:xfrm>
          <a:prstGeom prst="roundRect">
            <a:avLst/>
          </a:prstGeom>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63500" prst="angle"/>
          </a:sp3d>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altLang="zh-CN" b="1" dirty="0">
                <a:latin typeface="Bookman Old Style" panose="02050604050505020204" pitchFamily="18" charset="0"/>
              </a:rPr>
              <a:t>D</a:t>
            </a:r>
            <a:endParaRPr lang="zh-CN" altLang="en-US" b="1" dirty="0">
              <a:latin typeface="Bookman Old Style" panose="02050604050505020204" pitchFamily="18" charset="0"/>
            </a:endParaRPr>
          </a:p>
        </p:txBody>
      </p:sp>
      <p:sp>
        <p:nvSpPr>
          <p:cNvPr id="28" name="Rectangle: Rounded Corners 27">
            <a:extLst>
              <a:ext uri="{FF2B5EF4-FFF2-40B4-BE49-F238E27FC236}">
                <a16:creationId xmlns:a16="http://schemas.microsoft.com/office/drawing/2014/main" id="{C13D539C-E558-DA53-1B2E-6C5D2887EBBF}"/>
              </a:ext>
            </a:extLst>
          </p:cNvPr>
          <p:cNvSpPr/>
          <p:nvPr/>
        </p:nvSpPr>
        <p:spPr>
          <a:xfrm>
            <a:off x="3787575" y="1809750"/>
            <a:ext cx="2260600" cy="596900"/>
          </a:xfrm>
          <a:prstGeom prst="roundRect">
            <a:avLst/>
          </a:prstGeom>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63500" prst="angle"/>
          </a:sp3d>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altLang="zh-CN" b="1" dirty="0">
                <a:latin typeface="Bookman Old Style" panose="02050604050505020204" pitchFamily="18" charset="0"/>
              </a:rPr>
              <a:t>SPACE</a:t>
            </a:r>
            <a:endParaRPr lang="zh-CN" altLang="en-US" b="1" dirty="0">
              <a:latin typeface="Bookman Old Style" panose="02050604050505020204" pitchFamily="18" charset="0"/>
            </a:endParaRPr>
          </a:p>
        </p:txBody>
      </p:sp>
    </p:spTree>
    <p:extLst>
      <p:ext uri="{BB962C8B-B14F-4D97-AF65-F5344CB8AC3E}">
        <p14:creationId xmlns:p14="http://schemas.microsoft.com/office/powerpoint/2010/main" val="25352988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2.5E-6 -4.81481E-6 L -0.38698 -4.81481E-6 " pathEditMode="relative" rAng="0" ptsTypes="AA">
                                      <p:cBhvr>
                                        <p:cTn id="6" dur="2000" fill="hold"/>
                                        <p:tgtEl>
                                          <p:spTgt spid="13"/>
                                        </p:tgtEl>
                                        <p:attrNameLst>
                                          <p:attrName>ppt_x</p:attrName>
                                          <p:attrName>ppt_y</p:attrName>
                                        </p:attrNameLst>
                                      </p:cBhvr>
                                      <p:rCtr x="-19349"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27499342-5045-DDD4-55F1-33F7AF0640B8}"/>
            </a:ext>
          </a:extLst>
        </p:cNvPr>
        <p:cNvGrpSpPr/>
        <p:nvPr/>
      </p:nvGrpSpPr>
      <p:grpSpPr>
        <a:xfrm>
          <a:off x="0" y="0"/>
          <a:ext cx="0" cy="0"/>
          <a:chOff x="0" y="0"/>
          <a:chExt cx="0" cy="0"/>
        </a:xfrm>
      </p:grpSpPr>
      <p:pic>
        <p:nvPicPr>
          <p:cNvPr id="1032" name="Picture 8">
            <a:extLst>
              <a:ext uri="{FF2B5EF4-FFF2-40B4-BE49-F238E27FC236}">
                <a16:creationId xmlns:a16="http://schemas.microsoft.com/office/drawing/2014/main" id="{D77B93A4-7C17-C0E1-AE70-7E12DCC7780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2684" b="21065"/>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34BD6068-0F08-29CC-2F55-F12E012D8D50}"/>
              </a:ext>
            </a:extLst>
          </p:cNvPr>
          <p:cNvSpPr/>
          <p:nvPr/>
        </p:nvSpPr>
        <p:spPr>
          <a:xfrm>
            <a:off x="-114300" y="-12700"/>
            <a:ext cx="12306300" cy="6870700"/>
          </a:xfrm>
          <a:prstGeom prst="rect">
            <a:avLst/>
          </a:prstGeom>
          <a:solidFill>
            <a:schemeClr val="dk1">
              <a:alpha val="6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p>
        </p:txBody>
      </p:sp>
      <p:pic>
        <p:nvPicPr>
          <p:cNvPr id="7" name="Picture 6">
            <a:extLst>
              <a:ext uri="{FF2B5EF4-FFF2-40B4-BE49-F238E27FC236}">
                <a16:creationId xmlns:a16="http://schemas.microsoft.com/office/drawing/2014/main" id="{5A6D9033-BA03-111A-488B-2E9DA6C9C2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2700" y="4341221"/>
            <a:ext cx="1685725" cy="1691279"/>
          </a:xfrm>
          <a:prstGeom prst="rect">
            <a:avLst/>
          </a:prstGeom>
        </p:spPr>
      </p:pic>
      <p:pic>
        <p:nvPicPr>
          <p:cNvPr id="13" name="Picture 12">
            <a:extLst>
              <a:ext uri="{FF2B5EF4-FFF2-40B4-BE49-F238E27FC236}">
                <a16:creationId xmlns:a16="http://schemas.microsoft.com/office/drawing/2014/main" id="{AE78DB87-E034-EC8B-07B7-BF5FBE3B05E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48700" y="4004691"/>
            <a:ext cx="2044700" cy="2051030"/>
          </a:xfrm>
          <a:prstGeom prst="rect">
            <a:avLst/>
          </a:prstGeom>
        </p:spPr>
      </p:pic>
      <p:sp>
        <p:nvSpPr>
          <p:cNvPr id="18" name="Rectangle 17">
            <a:extLst>
              <a:ext uri="{FF2B5EF4-FFF2-40B4-BE49-F238E27FC236}">
                <a16:creationId xmlns:a16="http://schemas.microsoft.com/office/drawing/2014/main" id="{10F1ACAD-90A9-A07B-09B9-DDDAD0A704FE}"/>
              </a:ext>
            </a:extLst>
          </p:cNvPr>
          <p:cNvSpPr/>
          <p:nvPr/>
        </p:nvSpPr>
        <p:spPr>
          <a:xfrm>
            <a:off x="0" y="6032500"/>
            <a:ext cx="12192000" cy="838200"/>
          </a:xfrm>
          <a:prstGeom prst="rect">
            <a:avLst/>
          </a:prstGeom>
          <a:pattFill prst="lgConfetti">
            <a:fgClr>
              <a:schemeClr val="accent4">
                <a:lumMod val="50000"/>
              </a:schemeClr>
            </a:fgClr>
            <a:bgClr>
              <a:schemeClr val="tx2">
                <a:lumMod val="75000"/>
              </a:schemeClr>
            </a:bgClr>
          </a:pattFill>
          <a:ln>
            <a:no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24" name="Rectangle: Rounded Corners 23">
            <a:extLst>
              <a:ext uri="{FF2B5EF4-FFF2-40B4-BE49-F238E27FC236}">
                <a16:creationId xmlns:a16="http://schemas.microsoft.com/office/drawing/2014/main" id="{41D4B2C0-616B-9567-54BF-40C629D1DA37}"/>
              </a:ext>
            </a:extLst>
          </p:cNvPr>
          <p:cNvSpPr/>
          <p:nvPr/>
        </p:nvSpPr>
        <p:spPr>
          <a:xfrm>
            <a:off x="1971475" y="1187450"/>
            <a:ext cx="647700" cy="596900"/>
          </a:xfrm>
          <a:prstGeom prst="roundRect">
            <a:avLst/>
          </a:prstGeom>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63500" prst="angle"/>
          </a:sp3d>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altLang="zh-CN" b="1" dirty="0">
                <a:latin typeface="Bookman Old Style" panose="02050604050505020204" pitchFamily="18" charset="0"/>
              </a:rPr>
              <a:t>W</a:t>
            </a:r>
            <a:endParaRPr lang="zh-CN" altLang="en-US" b="1" dirty="0">
              <a:latin typeface="Bookman Old Style" panose="02050604050505020204" pitchFamily="18" charset="0"/>
            </a:endParaRPr>
          </a:p>
        </p:txBody>
      </p:sp>
      <p:sp>
        <p:nvSpPr>
          <p:cNvPr id="25" name="Rectangle: Rounded Corners 24">
            <a:extLst>
              <a:ext uri="{FF2B5EF4-FFF2-40B4-BE49-F238E27FC236}">
                <a16:creationId xmlns:a16="http://schemas.microsoft.com/office/drawing/2014/main" id="{16AF81F0-5F7B-8CD1-D63D-141253B0A1C8}"/>
              </a:ext>
            </a:extLst>
          </p:cNvPr>
          <p:cNvSpPr/>
          <p:nvPr/>
        </p:nvSpPr>
        <p:spPr>
          <a:xfrm>
            <a:off x="1298375" y="1809750"/>
            <a:ext cx="647700" cy="596900"/>
          </a:xfrm>
          <a:prstGeom prst="roundRect">
            <a:avLst/>
          </a:prstGeom>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63500" prst="angle"/>
          </a:sp3d>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altLang="zh-CN" b="1" dirty="0">
                <a:latin typeface="Bookman Old Style" panose="02050604050505020204" pitchFamily="18" charset="0"/>
              </a:rPr>
              <a:t>A</a:t>
            </a:r>
            <a:endParaRPr lang="zh-CN" altLang="en-US" b="1" dirty="0">
              <a:latin typeface="Bookman Old Style" panose="02050604050505020204" pitchFamily="18" charset="0"/>
            </a:endParaRPr>
          </a:p>
        </p:txBody>
      </p:sp>
      <p:sp>
        <p:nvSpPr>
          <p:cNvPr id="26" name="Rectangle: Rounded Corners 25">
            <a:extLst>
              <a:ext uri="{FF2B5EF4-FFF2-40B4-BE49-F238E27FC236}">
                <a16:creationId xmlns:a16="http://schemas.microsoft.com/office/drawing/2014/main" id="{8B688B6D-12FC-00E3-EF4A-A7DBA4415BFC}"/>
              </a:ext>
            </a:extLst>
          </p:cNvPr>
          <p:cNvSpPr/>
          <p:nvPr/>
        </p:nvSpPr>
        <p:spPr>
          <a:xfrm>
            <a:off x="1971475" y="1809750"/>
            <a:ext cx="647700" cy="596900"/>
          </a:xfrm>
          <a:prstGeom prst="roundRect">
            <a:avLst/>
          </a:prstGeom>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63500" prst="angle"/>
          </a:sp3d>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altLang="zh-CN" b="1" dirty="0">
                <a:latin typeface="Bookman Old Style" panose="02050604050505020204" pitchFamily="18" charset="0"/>
              </a:rPr>
              <a:t>S</a:t>
            </a:r>
            <a:endParaRPr lang="zh-CN" altLang="en-US" b="1" dirty="0">
              <a:latin typeface="Bookman Old Style" panose="02050604050505020204" pitchFamily="18" charset="0"/>
            </a:endParaRPr>
          </a:p>
        </p:txBody>
      </p:sp>
      <p:sp>
        <p:nvSpPr>
          <p:cNvPr id="27" name="Rectangle: Rounded Corners 26">
            <a:extLst>
              <a:ext uri="{FF2B5EF4-FFF2-40B4-BE49-F238E27FC236}">
                <a16:creationId xmlns:a16="http://schemas.microsoft.com/office/drawing/2014/main" id="{E3BD2712-6884-0D89-2498-8D54DC1111C5}"/>
              </a:ext>
            </a:extLst>
          </p:cNvPr>
          <p:cNvSpPr/>
          <p:nvPr/>
        </p:nvSpPr>
        <p:spPr>
          <a:xfrm>
            <a:off x="2644575" y="1809750"/>
            <a:ext cx="647700" cy="596900"/>
          </a:xfrm>
          <a:prstGeom prst="roundRect">
            <a:avLst/>
          </a:prstGeom>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63500" prst="angle"/>
          </a:sp3d>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altLang="zh-CN" b="1" dirty="0">
                <a:latin typeface="Bookman Old Style" panose="02050604050505020204" pitchFamily="18" charset="0"/>
              </a:rPr>
              <a:t>D</a:t>
            </a:r>
            <a:endParaRPr lang="zh-CN" altLang="en-US" b="1" dirty="0">
              <a:latin typeface="Bookman Old Style" panose="02050604050505020204" pitchFamily="18" charset="0"/>
            </a:endParaRPr>
          </a:p>
        </p:txBody>
      </p:sp>
      <p:sp>
        <p:nvSpPr>
          <p:cNvPr id="28" name="Rectangle: Rounded Corners 27">
            <a:extLst>
              <a:ext uri="{FF2B5EF4-FFF2-40B4-BE49-F238E27FC236}">
                <a16:creationId xmlns:a16="http://schemas.microsoft.com/office/drawing/2014/main" id="{99ED3E40-AEBD-EE37-B987-DF4BC04498DD}"/>
              </a:ext>
            </a:extLst>
          </p:cNvPr>
          <p:cNvSpPr/>
          <p:nvPr/>
        </p:nvSpPr>
        <p:spPr>
          <a:xfrm>
            <a:off x="3787575" y="1809750"/>
            <a:ext cx="2260600" cy="596900"/>
          </a:xfrm>
          <a:prstGeom prst="roundRect">
            <a:avLst/>
          </a:prstGeom>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63500" prst="angle"/>
          </a:sp3d>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altLang="zh-CN" b="1" dirty="0">
                <a:latin typeface="Bookman Old Style" panose="02050604050505020204" pitchFamily="18" charset="0"/>
              </a:rPr>
              <a:t>SPACE</a:t>
            </a:r>
            <a:endParaRPr lang="zh-CN" altLang="en-US" b="1" dirty="0">
              <a:latin typeface="Bookman Old Style" panose="02050604050505020204" pitchFamily="18" charset="0"/>
            </a:endParaRPr>
          </a:p>
        </p:txBody>
      </p:sp>
      <p:pic>
        <p:nvPicPr>
          <p:cNvPr id="3" name="Graphic 2" descr="Cursor with solid fill">
            <a:extLst>
              <a:ext uri="{FF2B5EF4-FFF2-40B4-BE49-F238E27FC236}">
                <a16:creationId xmlns:a16="http://schemas.microsoft.com/office/drawing/2014/main" id="{EEAE5E43-DAC8-97D9-4A14-D029E726370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664700" y="5104311"/>
            <a:ext cx="914400" cy="914400"/>
          </a:xfrm>
          <a:prstGeom prst="rect">
            <a:avLst/>
          </a:prstGeom>
        </p:spPr>
      </p:pic>
      <p:sp>
        <p:nvSpPr>
          <p:cNvPr id="4" name="TextBox 3">
            <a:extLst>
              <a:ext uri="{FF2B5EF4-FFF2-40B4-BE49-F238E27FC236}">
                <a16:creationId xmlns:a16="http://schemas.microsoft.com/office/drawing/2014/main" id="{89CA8026-FC20-D60B-D750-0D28E289E007}"/>
              </a:ext>
            </a:extLst>
          </p:cNvPr>
          <p:cNvSpPr txBox="1"/>
          <p:nvPr/>
        </p:nvSpPr>
        <p:spPr>
          <a:xfrm>
            <a:off x="5587842" y="1784350"/>
            <a:ext cx="6159500" cy="553998"/>
          </a:xfrm>
          <a:prstGeom prst="rect">
            <a:avLst/>
          </a:prstGeom>
          <a:noFill/>
        </p:spPr>
        <p:txBody>
          <a:bodyPr wrap="square">
            <a:spAutoFit/>
          </a:bodyPr>
          <a:lstStyle/>
          <a:p>
            <a:pPr algn="r"/>
            <a:r>
              <a:rPr lang="en-US" altLang="zh-CN" sz="3000" b="1" dirty="0">
                <a:solidFill>
                  <a:schemeClr val="bg1"/>
                </a:solidFill>
                <a:latin typeface="Bookman Old Style" panose="02050604050505020204" pitchFamily="18" charset="0"/>
              </a:rPr>
              <a:t>Click to select an enemy</a:t>
            </a:r>
            <a:endParaRPr lang="zh-CN" altLang="en-US" sz="3000" b="1" dirty="0">
              <a:solidFill>
                <a:schemeClr val="bg1"/>
              </a:solidFill>
              <a:latin typeface="Bookman Old Style" panose="02050604050505020204" pitchFamily="18" charset="0"/>
            </a:endParaRPr>
          </a:p>
        </p:txBody>
      </p:sp>
    </p:spTree>
    <p:extLst>
      <p:ext uri="{BB962C8B-B14F-4D97-AF65-F5344CB8AC3E}">
        <p14:creationId xmlns:p14="http://schemas.microsoft.com/office/powerpoint/2010/main" val="16082143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160D9917-1B8A-5563-5839-848F4872C34A}"/>
            </a:ext>
          </a:extLst>
        </p:cNvPr>
        <p:cNvGrpSpPr/>
        <p:nvPr/>
      </p:nvGrpSpPr>
      <p:grpSpPr>
        <a:xfrm>
          <a:off x="0" y="0"/>
          <a:ext cx="0" cy="0"/>
          <a:chOff x="0" y="0"/>
          <a:chExt cx="0" cy="0"/>
        </a:xfrm>
      </p:grpSpPr>
      <p:pic>
        <p:nvPicPr>
          <p:cNvPr id="1032" name="Picture 8">
            <a:extLst>
              <a:ext uri="{FF2B5EF4-FFF2-40B4-BE49-F238E27FC236}">
                <a16:creationId xmlns:a16="http://schemas.microsoft.com/office/drawing/2014/main" id="{EF50E682-5E25-37D3-55A7-090F3917BED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2684" b="21065"/>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213722B3-922E-3417-C62B-863805F7C9F1}"/>
              </a:ext>
            </a:extLst>
          </p:cNvPr>
          <p:cNvSpPr/>
          <p:nvPr/>
        </p:nvSpPr>
        <p:spPr>
          <a:xfrm>
            <a:off x="-114300" y="-12700"/>
            <a:ext cx="12306300" cy="6870700"/>
          </a:xfrm>
          <a:prstGeom prst="rect">
            <a:avLst/>
          </a:prstGeom>
          <a:solidFill>
            <a:schemeClr val="dk1">
              <a:alpha val="6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p>
        </p:txBody>
      </p:sp>
      <p:pic>
        <p:nvPicPr>
          <p:cNvPr id="7" name="Picture 6">
            <a:extLst>
              <a:ext uri="{FF2B5EF4-FFF2-40B4-BE49-F238E27FC236}">
                <a16:creationId xmlns:a16="http://schemas.microsoft.com/office/drawing/2014/main" id="{0FD17430-0C8B-62DA-EE29-1115CAD460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2700" y="4341221"/>
            <a:ext cx="1685725" cy="1691279"/>
          </a:xfrm>
          <a:prstGeom prst="rect">
            <a:avLst/>
          </a:prstGeom>
        </p:spPr>
      </p:pic>
      <p:pic>
        <p:nvPicPr>
          <p:cNvPr id="13" name="Picture 12">
            <a:extLst>
              <a:ext uri="{FF2B5EF4-FFF2-40B4-BE49-F238E27FC236}">
                <a16:creationId xmlns:a16="http://schemas.microsoft.com/office/drawing/2014/main" id="{4F15366E-A3CB-EAE1-F66C-04311E2B76D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48700" y="4004691"/>
            <a:ext cx="2044700" cy="2051030"/>
          </a:xfrm>
          <a:prstGeom prst="rect">
            <a:avLst/>
          </a:prstGeom>
        </p:spPr>
      </p:pic>
      <p:sp>
        <p:nvSpPr>
          <p:cNvPr id="18" name="Rectangle 17">
            <a:extLst>
              <a:ext uri="{FF2B5EF4-FFF2-40B4-BE49-F238E27FC236}">
                <a16:creationId xmlns:a16="http://schemas.microsoft.com/office/drawing/2014/main" id="{7585FFFE-EFC5-9D23-A66B-A4A6B121A6D3}"/>
              </a:ext>
            </a:extLst>
          </p:cNvPr>
          <p:cNvSpPr/>
          <p:nvPr/>
        </p:nvSpPr>
        <p:spPr>
          <a:xfrm>
            <a:off x="0" y="6032500"/>
            <a:ext cx="12192000" cy="838200"/>
          </a:xfrm>
          <a:prstGeom prst="rect">
            <a:avLst/>
          </a:prstGeom>
          <a:pattFill prst="lgConfetti">
            <a:fgClr>
              <a:schemeClr val="accent4">
                <a:lumMod val="50000"/>
              </a:schemeClr>
            </a:fgClr>
            <a:bgClr>
              <a:schemeClr val="tx2">
                <a:lumMod val="75000"/>
              </a:schemeClr>
            </a:bgClr>
          </a:pattFill>
          <a:ln>
            <a:no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24" name="Rectangle: Rounded Corners 23">
            <a:extLst>
              <a:ext uri="{FF2B5EF4-FFF2-40B4-BE49-F238E27FC236}">
                <a16:creationId xmlns:a16="http://schemas.microsoft.com/office/drawing/2014/main" id="{53554B0E-08B3-71C0-9A56-AF0A52CCD132}"/>
              </a:ext>
            </a:extLst>
          </p:cNvPr>
          <p:cNvSpPr/>
          <p:nvPr/>
        </p:nvSpPr>
        <p:spPr>
          <a:xfrm>
            <a:off x="1971475" y="1187450"/>
            <a:ext cx="647700" cy="596900"/>
          </a:xfrm>
          <a:prstGeom prst="roundRect">
            <a:avLst/>
          </a:prstGeom>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63500" prst="angle"/>
          </a:sp3d>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altLang="zh-CN" b="1" dirty="0">
                <a:latin typeface="Bookman Old Style" panose="02050604050505020204" pitchFamily="18" charset="0"/>
              </a:rPr>
              <a:t>W</a:t>
            </a:r>
            <a:endParaRPr lang="zh-CN" altLang="en-US" b="1" dirty="0">
              <a:latin typeface="Bookman Old Style" panose="02050604050505020204" pitchFamily="18" charset="0"/>
            </a:endParaRPr>
          </a:p>
        </p:txBody>
      </p:sp>
      <p:sp>
        <p:nvSpPr>
          <p:cNvPr id="25" name="Rectangle: Rounded Corners 24">
            <a:extLst>
              <a:ext uri="{FF2B5EF4-FFF2-40B4-BE49-F238E27FC236}">
                <a16:creationId xmlns:a16="http://schemas.microsoft.com/office/drawing/2014/main" id="{DD056574-D536-2E08-EFC3-2D67980D043D}"/>
              </a:ext>
            </a:extLst>
          </p:cNvPr>
          <p:cNvSpPr/>
          <p:nvPr/>
        </p:nvSpPr>
        <p:spPr>
          <a:xfrm>
            <a:off x="1298375" y="1809750"/>
            <a:ext cx="647700" cy="596900"/>
          </a:xfrm>
          <a:prstGeom prst="roundRect">
            <a:avLst/>
          </a:prstGeom>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63500" prst="angle"/>
          </a:sp3d>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altLang="zh-CN" b="1" dirty="0">
                <a:latin typeface="Bookman Old Style" panose="02050604050505020204" pitchFamily="18" charset="0"/>
              </a:rPr>
              <a:t>A</a:t>
            </a:r>
            <a:endParaRPr lang="zh-CN" altLang="en-US" b="1" dirty="0">
              <a:latin typeface="Bookman Old Style" panose="02050604050505020204" pitchFamily="18" charset="0"/>
            </a:endParaRPr>
          </a:p>
        </p:txBody>
      </p:sp>
      <p:sp>
        <p:nvSpPr>
          <p:cNvPr id="26" name="Rectangle: Rounded Corners 25">
            <a:extLst>
              <a:ext uri="{FF2B5EF4-FFF2-40B4-BE49-F238E27FC236}">
                <a16:creationId xmlns:a16="http://schemas.microsoft.com/office/drawing/2014/main" id="{9DAA50C2-CC81-777C-4BBB-44F001BB20E9}"/>
              </a:ext>
            </a:extLst>
          </p:cNvPr>
          <p:cNvSpPr/>
          <p:nvPr/>
        </p:nvSpPr>
        <p:spPr>
          <a:xfrm>
            <a:off x="1971475" y="1809750"/>
            <a:ext cx="647700" cy="596900"/>
          </a:xfrm>
          <a:prstGeom prst="roundRect">
            <a:avLst/>
          </a:prstGeom>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63500" prst="angle"/>
          </a:sp3d>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altLang="zh-CN" b="1" dirty="0">
                <a:latin typeface="Bookman Old Style" panose="02050604050505020204" pitchFamily="18" charset="0"/>
              </a:rPr>
              <a:t>S</a:t>
            </a:r>
            <a:endParaRPr lang="zh-CN" altLang="en-US" b="1" dirty="0">
              <a:latin typeface="Bookman Old Style" panose="02050604050505020204" pitchFamily="18" charset="0"/>
            </a:endParaRPr>
          </a:p>
        </p:txBody>
      </p:sp>
      <p:sp>
        <p:nvSpPr>
          <p:cNvPr id="27" name="Rectangle: Rounded Corners 26">
            <a:extLst>
              <a:ext uri="{FF2B5EF4-FFF2-40B4-BE49-F238E27FC236}">
                <a16:creationId xmlns:a16="http://schemas.microsoft.com/office/drawing/2014/main" id="{E8F3AEB4-EE1D-7487-A50B-09DAFACEB52E}"/>
              </a:ext>
            </a:extLst>
          </p:cNvPr>
          <p:cNvSpPr/>
          <p:nvPr/>
        </p:nvSpPr>
        <p:spPr>
          <a:xfrm>
            <a:off x="2644575" y="1809750"/>
            <a:ext cx="647700" cy="596900"/>
          </a:xfrm>
          <a:prstGeom prst="roundRect">
            <a:avLst/>
          </a:prstGeom>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63500" prst="angle"/>
          </a:sp3d>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altLang="zh-CN" b="1" dirty="0">
                <a:latin typeface="Bookman Old Style" panose="02050604050505020204" pitchFamily="18" charset="0"/>
              </a:rPr>
              <a:t>D</a:t>
            </a:r>
            <a:endParaRPr lang="zh-CN" altLang="en-US" b="1" dirty="0">
              <a:latin typeface="Bookman Old Style" panose="02050604050505020204" pitchFamily="18" charset="0"/>
            </a:endParaRPr>
          </a:p>
        </p:txBody>
      </p:sp>
      <p:sp>
        <p:nvSpPr>
          <p:cNvPr id="28" name="Rectangle: Rounded Corners 27">
            <a:extLst>
              <a:ext uri="{FF2B5EF4-FFF2-40B4-BE49-F238E27FC236}">
                <a16:creationId xmlns:a16="http://schemas.microsoft.com/office/drawing/2014/main" id="{70812C28-8624-B17B-4820-428136374225}"/>
              </a:ext>
            </a:extLst>
          </p:cNvPr>
          <p:cNvSpPr/>
          <p:nvPr/>
        </p:nvSpPr>
        <p:spPr>
          <a:xfrm>
            <a:off x="3787575" y="1809750"/>
            <a:ext cx="2260600" cy="596900"/>
          </a:xfrm>
          <a:prstGeom prst="roundRect">
            <a:avLst/>
          </a:prstGeom>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63500" prst="angle"/>
          </a:sp3d>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altLang="zh-CN" b="1" dirty="0">
                <a:latin typeface="Bookman Old Style" panose="02050604050505020204" pitchFamily="18" charset="0"/>
              </a:rPr>
              <a:t>SPACE</a:t>
            </a:r>
            <a:endParaRPr lang="zh-CN" altLang="en-US" b="1" dirty="0">
              <a:latin typeface="Bookman Old Style" panose="02050604050505020204" pitchFamily="18" charset="0"/>
            </a:endParaRPr>
          </a:p>
        </p:txBody>
      </p:sp>
      <p:pic>
        <p:nvPicPr>
          <p:cNvPr id="4" name="Graphic 3" descr="Target with solid fill">
            <a:extLst>
              <a:ext uri="{FF2B5EF4-FFF2-40B4-BE49-F238E27FC236}">
                <a16:creationId xmlns:a16="http://schemas.microsoft.com/office/drawing/2014/main" id="{A9561201-0831-E2E9-8B64-B5E449B9864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067802" y="4690471"/>
            <a:ext cx="914400" cy="914400"/>
          </a:xfrm>
          <a:prstGeom prst="rect">
            <a:avLst/>
          </a:prstGeom>
        </p:spPr>
      </p:pic>
    </p:spTree>
    <p:extLst>
      <p:ext uri="{BB962C8B-B14F-4D97-AF65-F5344CB8AC3E}">
        <p14:creationId xmlns:p14="http://schemas.microsoft.com/office/powerpoint/2010/main" val="42161472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2E1298-8895-8C3C-2363-5DA1C89C83F7}"/>
            </a:ext>
          </a:extLst>
        </p:cNvPr>
        <p:cNvGrpSpPr/>
        <p:nvPr/>
      </p:nvGrpSpPr>
      <p:grpSpPr>
        <a:xfrm>
          <a:off x="0" y="0"/>
          <a:ext cx="0" cy="0"/>
          <a:chOff x="0" y="0"/>
          <a:chExt cx="0" cy="0"/>
        </a:xfrm>
      </p:grpSpPr>
      <p:pic>
        <p:nvPicPr>
          <p:cNvPr id="1032" name="Picture 8">
            <a:extLst>
              <a:ext uri="{FF2B5EF4-FFF2-40B4-BE49-F238E27FC236}">
                <a16:creationId xmlns:a16="http://schemas.microsoft.com/office/drawing/2014/main" id="{F0A41149-00ED-6B89-20ED-26299D19F38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2684" b="21065"/>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99D0B2DF-2FBF-5569-FEC7-C80A0D139BED}"/>
              </a:ext>
            </a:extLst>
          </p:cNvPr>
          <p:cNvSpPr/>
          <p:nvPr/>
        </p:nvSpPr>
        <p:spPr>
          <a:xfrm>
            <a:off x="-114300" y="-12700"/>
            <a:ext cx="12306300" cy="6870700"/>
          </a:xfrm>
          <a:prstGeom prst="rect">
            <a:avLst/>
          </a:prstGeom>
          <a:solidFill>
            <a:schemeClr val="dk1">
              <a:alpha val="6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p>
        </p:txBody>
      </p:sp>
      <p:pic>
        <p:nvPicPr>
          <p:cNvPr id="7" name="Picture 6">
            <a:extLst>
              <a:ext uri="{FF2B5EF4-FFF2-40B4-BE49-F238E27FC236}">
                <a16:creationId xmlns:a16="http://schemas.microsoft.com/office/drawing/2014/main" id="{9969F227-294C-642B-EC23-0CA3D41059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2700" y="4341221"/>
            <a:ext cx="1685725" cy="1691279"/>
          </a:xfrm>
          <a:prstGeom prst="rect">
            <a:avLst/>
          </a:prstGeom>
        </p:spPr>
      </p:pic>
      <p:pic>
        <p:nvPicPr>
          <p:cNvPr id="13" name="Picture 12">
            <a:extLst>
              <a:ext uri="{FF2B5EF4-FFF2-40B4-BE49-F238E27FC236}">
                <a16:creationId xmlns:a16="http://schemas.microsoft.com/office/drawing/2014/main" id="{0F4875DA-4062-AD61-E333-9EC4D743490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48700" y="4004691"/>
            <a:ext cx="2044700" cy="2051030"/>
          </a:xfrm>
          <a:prstGeom prst="rect">
            <a:avLst/>
          </a:prstGeom>
        </p:spPr>
      </p:pic>
      <p:sp>
        <p:nvSpPr>
          <p:cNvPr id="18" name="Rectangle 17">
            <a:extLst>
              <a:ext uri="{FF2B5EF4-FFF2-40B4-BE49-F238E27FC236}">
                <a16:creationId xmlns:a16="http://schemas.microsoft.com/office/drawing/2014/main" id="{93E81CCF-D6CB-8B5F-5721-2BA6530A6C50}"/>
              </a:ext>
            </a:extLst>
          </p:cNvPr>
          <p:cNvSpPr/>
          <p:nvPr/>
        </p:nvSpPr>
        <p:spPr>
          <a:xfrm>
            <a:off x="0" y="6032500"/>
            <a:ext cx="12192000" cy="838200"/>
          </a:xfrm>
          <a:prstGeom prst="rect">
            <a:avLst/>
          </a:prstGeom>
          <a:pattFill prst="lgConfetti">
            <a:fgClr>
              <a:schemeClr val="accent4">
                <a:lumMod val="50000"/>
              </a:schemeClr>
            </a:fgClr>
            <a:bgClr>
              <a:schemeClr val="tx2">
                <a:lumMod val="75000"/>
              </a:schemeClr>
            </a:bgClr>
          </a:pattFill>
          <a:ln>
            <a:no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24" name="Rectangle: Rounded Corners 23">
            <a:extLst>
              <a:ext uri="{FF2B5EF4-FFF2-40B4-BE49-F238E27FC236}">
                <a16:creationId xmlns:a16="http://schemas.microsoft.com/office/drawing/2014/main" id="{996CA419-514B-71AF-7A78-109D8C799577}"/>
              </a:ext>
            </a:extLst>
          </p:cNvPr>
          <p:cNvSpPr/>
          <p:nvPr/>
        </p:nvSpPr>
        <p:spPr>
          <a:xfrm>
            <a:off x="1971475" y="1187450"/>
            <a:ext cx="647700" cy="596900"/>
          </a:xfrm>
          <a:prstGeom prst="roundRect">
            <a:avLst/>
          </a:prstGeom>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63500" prst="angle"/>
          </a:sp3d>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altLang="zh-CN" b="1" dirty="0">
                <a:latin typeface="Bookman Old Style" panose="02050604050505020204" pitchFamily="18" charset="0"/>
              </a:rPr>
              <a:t>W</a:t>
            </a:r>
            <a:endParaRPr lang="zh-CN" altLang="en-US" b="1" dirty="0">
              <a:latin typeface="Bookman Old Style" panose="02050604050505020204" pitchFamily="18" charset="0"/>
            </a:endParaRPr>
          </a:p>
        </p:txBody>
      </p:sp>
      <p:sp>
        <p:nvSpPr>
          <p:cNvPr id="25" name="Rectangle: Rounded Corners 24">
            <a:extLst>
              <a:ext uri="{FF2B5EF4-FFF2-40B4-BE49-F238E27FC236}">
                <a16:creationId xmlns:a16="http://schemas.microsoft.com/office/drawing/2014/main" id="{BE733096-0D96-8315-37EF-DA61AC35379E}"/>
              </a:ext>
            </a:extLst>
          </p:cNvPr>
          <p:cNvSpPr/>
          <p:nvPr/>
        </p:nvSpPr>
        <p:spPr>
          <a:xfrm>
            <a:off x="1298375" y="1809750"/>
            <a:ext cx="647700" cy="596900"/>
          </a:xfrm>
          <a:prstGeom prst="roundRect">
            <a:avLst/>
          </a:prstGeom>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63500" prst="angle"/>
          </a:sp3d>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altLang="zh-CN" b="1" dirty="0">
                <a:latin typeface="Bookman Old Style" panose="02050604050505020204" pitchFamily="18" charset="0"/>
              </a:rPr>
              <a:t>A</a:t>
            </a:r>
            <a:endParaRPr lang="zh-CN" altLang="en-US" b="1" dirty="0">
              <a:latin typeface="Bookman Old Style" panose="02050604050505020204" pitchFamily="18" charset="0"/>
            </a:endParaRPr>
          </a:p>
        </p:txBody>
      </p:sp>
      <p:sp>
        <p:nvSpPr>
          <p:cNvPr id="26" name="Rectangle: Rounded Corners 25">
            <a:extLst>
              <a:ext uri="{FF2B5EF4-FFF2-40B4-BE49-F238E27FC236}">
                <a16:creationId xmlns:a16="http://schemas.microsoft.com/office/drawing/2014/main" id="{9B484059-5CA4-EFA3-B29F-8D456080BA9B}"/>
              </a:ext>
            </a:extLst>
          </p:cNvPr>
          <p:cNvSpPr/>
          <p:nvPr/>
        </p:nvSpPr>
        <p:spPr>
          <a:xfrm>
            <a:off x="1971475" y="1809750"/>
            <a:ext cx="647700" cy="596900"/>
          </a:xfrm>
          <a:prstGeom prst="roundRect">
            <a:avLst/>
          </a:prstGeom>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63500" prst="angle"/>
          </a:sp3d>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altLang="zh-CN" b="1" dirty="0">
                <a:latin typeface="Bookman Old Style" panose="02050604050505020204" pitchFamily="18" charset="0"/>
              </a:rPr>
              <a:t>S</a:t>
            </a:r>
            <a:endParaRPr lang="zh-CN" altLang="en-US" b="1" dirty="0">
              <a:latin typeface="Bookman Old Style" panose="02050604050505020204" pitchFamily="18" charset="0"/>
            </a:endParaRPr>
          </a:p>
        </p:txBody>
      </p:sp>
      <p:sp>
        <p:nvSpPr>
          <p:cNvPr id="27" name="Rectangle: Rounded Corners 26">
            <a:extLst>
              <a:ext uri="{FF2B5EF4-FFF2-40B4-BE49-F238E27FC236}">
                <a16:creationId xmlns:a16="http://schemas.microsoft.com/office/drawing/2014/main" id="{F3E07923-0328-84E9-633C-4BFF5BFB1F51}"/>
              </a:ext>
            </a:extLst>
          </p:cNvPr>
          <p:cNvSpPr/>
          <p:nvPr/>
        </p:nvSpPr>
        <p:spPr>
          <a:xfrm>
            <a:off x="2644575" y="1809750"/>
            <a:ext cx="647700" cy="596900"/>
          </a:xfrm>
          <a:prstGeom prst="roundRect">
            <a:avLst/>
          </a:prstGeom>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63500" prst="angle"/>
          </a:sp3d>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altLang="zh-CN" b="1" dirty="0">
                <a:latin typeface="Bookman Old Style" panose="02050604050505020204" pitchFamily="18" charset="0"/>
              </a:rPr>
              <a:t>D</a:t>
            </a:r>
            <a:endParaRPr lang="zh-CN" altLang="en-US" b="1" dirty="0">
              <a:latin typeface="Bookman Old Style" panose="02050604050505020204" pitchFamily="18" charset="0"/>
            </a:endParaRPr>
          </a:p>
        </p:txBody>
      </p:sp>
      <p:sp>
        <p:nvSpPr>
          <p:cNvPr id="3" name="Rectangle: Rounded Corners 2">
            <a:extLst>
              <a:ext uri="{FF2B5EF4-FFF2-40B4-BE49-F238E27FC236}">
                <a16:creationId xmlns:a16="http://schemas.microsoft.com/office/drawing/2014/main" id="{EADFE5D3-959D-AEAC-A237-0E5B01DD9105}"/>
              </a:ext>
            </a:extLst>
          </p:cNvPr>
          <p:cNvSpPr/>
          <p:nvPr/>
        </p:nvSpPr>
        <p:spPr>
          <a:xfrm>
            <a:off x="3787575" y="1784350"/>
            <a:ext cx="2260600" cy="596900"/>
          </a:xfrm>
          <a:prstGeom prst="roundRect">
            <a:avLst/>
          </a:prstGeom>
          <a:solidFill>
            <a:schemeClr val="tx1">
              <a:lumMod val="75000"/>
              <a:lumOff val="25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extrusionH="76200" prstMaterial="metal">
            <a:bevelT w="63500" prst="angle"/>
            <a:extrusionClr>
              <a:schemeClr val="bg1">
                <a:lumMod val="50000"/>
              </a:schemeClr>
            </a:extrusionClr>
          </a:sp3d>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altLang="zh-CN" b="1" dirty="0">
                <a:latin typeface="Bookman Old Style" panose="02050604050505020204" pitchFamily="18" charset="0"/>
              </a:rPr>
              <a:t>SPACE</a:t>
            </a:r>
            <a:endParaRPr lang="zh-CN" altLang="en-US" b="1" dirty="0">
              <a:latin typeface="Bookman Old Style" panose="02050604050505020204" pitchFamily="18" charset="0"/>
            </a:endParaRPr>
          </a:p>
        </p:txBody>
      </p:sp>
      <p:cxnSp>
        <p:nvCxnSpPr>
          <p:cNvPr id="8" name="Straight Connector 7">
            <a:extLst>
              <a:ext uri="{FF2B5EF4-FFF2-40B4-BE49-F238E27FC236}">
                <a16:creationId xmlns:a16="http://schemas.microsoft.com/office/drawing/2014/main" id="{485A2066-AE74-8B26-47E2-E4A14C5B8DDC}"/>
              </a:ext>
            </a:extLst>
          </p:cNvPr>
          <p:cNvCxnSpPr>
            <a:cxnSpLocks/>
          </p:cNvCxnSpPr>
          <p:nvPr/>
        </p:nvCxnSpPr>
        <p:spPr>
          <a:xfrm>
            <a:off x="2968425" y="4690471"/>
            <a:ext cx="1882975" cy="0"/>
          </a:xfrm>
          <a:prstGeom prst="line">
            <a:avLst/>
          </a:prstGeom>
          <a:ln w="76200">
            <a:solidFill>
              <a:srgbClr val="FF0000"/>
            </a:solidFill>
          </a:ln>
          <a:effectLst>
            <a:glow rad="101600">
              <a:schemeClr val="bg1">
                <a:alpha val="60000"/>
              </a:schemeClr>
            </a:glow>
          </a:effectLst>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EF10B883-E2CF-B4C0-8A09-BB03F927D645}"/>
              </a:ext>
            </a:extLst>
          </p:cNvPr>
          <p:cNvSpPr txBox="1"/>
          <p:nvPr/>
        </p:nvSpPr>
        <p:spPr>
          <a:xfrm>
            <a:off x="4914742" y="1784350"/>
            <a:ext cx="6159500" cy="553998"/>
          </a:xfrm>
          <a:prstGeom prst="rect">
            <a:avLst/>
          </a:prstGeom>
          <a:noFill/>
        </p:spPr>
        <p:txBody>
          <a:bodyPr wrap="square">
            <a:spAutoFit/>
          </a:bodyPr>
          <a:lstStyle/>
          <a:p>
            <a:pPr algn="r"/>
            <a:r>
              <a:rPr lang="en-US" altLang="zh-CN" sz="3000" b="1" dirty="0">
                <a:solidFill>
                  <a:schemeClr val="bg1"/>
                </a:solidFill>
                <a:latin typeface="Bookman Old Style" panose="02050604050505020204" pitchFamily="18" charset="0"/>
              </a:rPr>
              <a:t>Press SPACE to attack</a:t>
            </a:r>
            <a:endParaRPr lang="zh-CN" altLang="en-US" sz="3000" b="1" dirty="0">
              <a:solidFill>
                <a:schemeClr val="bg1"/>
              </a:solidFill>
              <a:latin typeface="Bookman Old Style" panose="02050604050505020204" pitchFamily="18" charset="0"/>
            </a:endParaRPr>
          </a:p>
        </p:txBody>
      </p:sp>
    </p:spTree>
    <p:extLst>
      <p:ext uri="{BB962C8B-B14F-4D97-AF65-F5344CB8AC3E}">
        <p14:creationId xmlns:p14="http://schemas.microsoft.com/office/powerpoint/2010/main" val="31541859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nodeType="afterEffect">
                                  <p:stCondLst>
                                    <p:cond delay="0"/>
                                  </p:stCondLst>
                                  <p:childTnLst>
                                    <p:animMotion origin="layout" path="M -3.125E-6 2.22222E-6 L 0.36888 2.22222E-6 " pathEditMode="relative" rAng="0" ptsTypes="AA">
                                      <p:cBhvr>
                                        <p:cTn id="6" dur="2000" fill="hold"/>
                                        <p:tgtEl>
                                          <p:spTgt spid="8"/>
                                        </p:tgtEl>
                                        <p:attrNameLst>
                                          <p:attrName>ppt_x</p:attrName>
                                          <p:attrName>ppt_y</p:attrName>
                                        </p:attrNameLst>
                                      </p:cBhvr>
                                      <p:rCtr x="18438" y="0"/>
                                    </p:animMotion>
                                  </p:childTnLst>
                                </p:cTn>
                              </p:par>
                            </p:childTnLst>
                          </p:cTn>
                        </p:par>
                        <p:par>
                          <p:cTn id="7" fill="hold">
                            <p:stCondLst>
                              <p:cond delay="2000"/>
                            </p:stCondLst>
                            <p:childTnLst>
                              <p:par>
                                <p:cTn id="8" presetID="1" presetClass="exit" presetSubtype="0" fill="hold" nodeType="afterEffect">
                                  <p:stCondLst>
                                    <p:cond delay="0"/>
                                  </p:stCondLst>
                                  <p:childTnLst>
                                    <p:set>
                                      <p:cBhvr>
                                        <p:cTn id="9" dur="1" fill="hold">
                                          <p:stCondLst>
                                            <p:cond delay="0"/>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E8AA9B-7149-C299-F708-C584C408477D}"/>
            </a:ext>
          </a:extLst>
        </p:cNvPr>
        <p:cNvGrpSpPr/>
        <p:nvPr/>
      </p:nvGrpSpPr>
      <p:grpSpPr>
        <a:xfrm>
          <a:off x="0" y="0"/>
          <a:ext cx="0" cy="0"/>
          <a:chOff x="0" y="0"/>
          <a:chExt cx="0" cy="0"/>
        </a:xfrm>
      </p:grpSpPr>
      <p:pic>
        <p:nvPicPr>
          <p:cNvPr id="1032" name="Picture 8">
            <a:extLst>
              <a:ext uri="{FF2B5EF4-FFF2-40B4-BE49-F238E27FC236}">
                <a16:creationId xmlns:a16="http://schemas.microsoft.com/office/drawing/2014/main" id="{9D06D971-269D-E033-A8F1-290A7757D89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2684" b="21065"/>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C45C1393-125A-E48D-74D6-5AC6916D890B}"/>
              </a:ext>
            </a:extLst>
          </p:cNvPr>
          <p:cNvSpPr/>
          <p:nvPr/>
        </p:nvSpPr>
        <p:spPr>
          <a:xfrm>
            <a:off x="-114300" y="-12700"/>
            <a:ext cx="12306300" cy="6870700"/>
          </a:xfrm>
          <a:prstGeom prst="rect">
            <a:avLst/>
          </a:prstGeom>
          <a:solidFill>
            <a:schemeClr val="dk1">
              <a:alpha val="6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p>
        </p:txBody>
      </p:sp>
      <p:pic>
        <p:nvPicPr>
          <p:cNvPr id="7" name="Picture 6">
            <a:extLst>
              <a:ext uri="{FF2B5EF4-FFF2-40B4-BE49-F238E27FC236}">
                <a16:creationId xmlns:a16="http://schemas.microsoft.com/office/drawing/2014/main" id="{6891393B-7D9C-AE2F-8374-692612E1C5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2700" y="4341221"/>
            <a:ext cx="1685725" cy="1691279"/>
          </a:xfrm>
          <a:prstGeom prst="rect">
            <a:avLst/>
          </a:prstGeom>
        </p:spPr>
      </p:pic>
      <p:pic>
        <p:nvPicPr>
          <p:cNvPr id="13" name="Picture 12">
            <a:extLst>
              <a:ext uri="{FF2B5EF4-FFF2-40B4-BE49-F238E27FC236}">
                <a16:creationId xmlns:a16="http://schemas.microsoft.com/office/drawing/2014/main" id="{313BEFAF-6A41-A4A4-96C5-55641AA1303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48700" y="4004691"/>
            <a:ext cx="2044700" cy="2051030"/>
          </a:xfrm>
          <a:prstGeom prst="rect">
            <a:avLst/>
          </a:prstGeom>
        </p:spPr>
      </p:pic>
      <p:sp>
        <p:nvSpPr>
          <p:cNvPr id="18" name="Rectangle 17">
            <a:extLst>
              <a:ext uri="{FF2B5EF4-FFF2-40B4-BE49-F238E27FC236}">
                <a16:creationId xmlns:a16="http://schemas.microsoft.com/office/drawing/2014/main" id="{18ED7B17-F102-6616-F3E3-A5A127C9A881}"/>
              </a:ext>
            </a:extLst>
          </p:cNvPr>
          <p:cNvSpPr/>
          <p:nvPr/>
        </p:nvSpPr>
        <p:spPr>
          <a:xfrm>
            <a:off x="0" y="6032500"/>
            <a:ext cx="12192000" cy="838200"/>
          </a:xfrm>
          <a:prstGeom prst="rect">
            <a:avLst/>
          </a:prstGeom>
          <a:pattFill prst="lgConfetti">
            <a:fgClr>
              <a:schemeClr val="accent4">
                <a:lumMod val="50000"/>
              </a:schemeClr>
            </a:fgClr>
            <a:bgClr>
              <a:schemeClr val="tx2">
                <a:lumMod val="75000"/>
              </a:schemeClr>
            </a:bgClr>
          </a:pattFill>
          <a:ln>
            <a:no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24" name="Rectangle: Rounded Corners 23">
            <a:extLst>
              <a:ext uri="{FF2B5EF4-FFF2-40B4-BE49-F238E27FC236}">
                <a16:creationId xmlns:a16="http://schemas.microsoft.com/office/drawing/2014/main" id="{5754015A-FDCD-9822-1C6A-4820EACA9FCA}"/>
              </a:ext>
            </a:extLst>
          </p:cNvPr>
          <p:cNvSpPr/>
          <p:nvPr/>
        </p:nvSpPr>
        <p:spPr>
          <a:xfrm>
            <a:off x="1971475" y="1187450"/>
            <a:ext cx="647700" cy="596900"/>
          </a:xfrm>
          <a:prstGeom prst="roundRect">
            <a:avLst/>
          </a:prstGeom>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63500" prst="angle"/>
          </a:sp3d>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altLang="zh-CN" b="1" dirty="0">
                <a:latin typeface="Bookman Old Style" panose="02050604050505020204" pitchFamily="18" charset="0"/>
              </a:rPr>
              <a:t>W</a:t>
            </a:r>
            <a:endParaRPr lang="zh-CN" altLang="en-US" b="1" dirty="0">
              <a:latin typeface="Bookman Old Style" panose="02050604050505020204" pitchFamily="18" charset="0"/>
            </a:endParaRPr>
          </a:p>
        </p:txBody>
      </p:sp>
      <p:sp>
        <p:nvSpPr>
          <p:cNvPr id="25" name="Rectangle: Rounded Corners 24">
            <a:extLst>
              <a:ext uri="{FF2B5EF4-FFF2-40B4-BE49-F238E27FC236}">
                <a16:creationId xmlns:a16="http://schemas.microsoft.com/office/drawing/2014/main" id="{484B93FD-9999-9709-BDE2-64021C0C11F4}"/>
              </a:ext>
            </a:extLst>
          </p:cNvPr>
          <p:cNvSpPr/>
          <p:nvPr/>
        </p:nvSpPr>
        <p:spPr>
          <a:xfrm>
            <a:off x="1298375" y="1809750"/>
            <a:ext cx="647700" cy="596900"/>
          </a:xfrm>
          <a:prstGeom prst="roundRect">
            <a:avLst/>
          </a:prstGeom>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63500" prst="angle"/>
          </a:sp3d>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altLang="zh-CN" b="1" dirty="0">
                <a:latin typeface="Bookman Old Style" panose="02050604050505020204" pitchFamily="18" charset="0"/>
              </a:rPr>
              <a:t>A</a:t>
            </a:r>
            <a:endParaRPr lang="zh-CN" altLang="en-US" b="1" dirty="0">
              <a:latin typeface="Bookman Old Style" panose="02050604050505020204" pitchFamily="18" charset="0"/>
            </a:endParaRPr>
          </a:p>
        </p:txBody>
      </p:sp>
      <p:sp>
        <p:nvSpPr>
          <p:cNvPr id="26" name="Rectangle: Rounded Corners 25">
            <a:extLst>
              <a:ext uri="{FF2B5EF4-FFF2-40B4-BE49-F238E27FC236}">
                <a16:creationId xmlns:a16="http://schemas.microsoft.com/office/drawing/2014/main" id="{EBC1D5D5-78D1-A88A-EA57-6908711DEBB2}"/>
              </a:ext>
            </a:extLst>
          </p:cNvPr>
          <p:cNvSpPr/>
          <p:nvPr/>
        </p:nvSpPr>
        <p:spPr>
          <a:xfrm>
            <a:off x="1971475" y="1809750"/>
            <a:ext cx="647700" cy="596900"/>
          </a:xfrm>
          <a:prstGeom prst="roundRect">
            <a:avLst/>
          </a:prstGeom>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63500" prst="angle"/>
          </a:sp3d>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altLang="zh-CN" b="1" dirty="0">
                <a:latin typeface="Bookman Old Style" panose="02050604050505020204" pitchFamily="18" charset="0"/>
              </a:rPr>
              <a:t>S</a:t>
            </a:r>
            <a:endParaRPr lang="zh-CN" altLang="en-US" b="1" dirty="0">
              <a:latin typeface="Bookman Old Style" panose="02050604050505020204" pitchFamily="18" charset="0"/>
            </a:endParaRPr>
          </a:p>
        </p:txBody>
      </p:sp>
      <p:sp>
        <p:nvSpPr>
          <p:cNvPr id="27" name="Rectangle: Rounded Corners 26">
            <a:extLst>
              <a:ext uri="{FF2B5EF4-FFF2-40B4-BE49-F238E27FC236}">
                <a16:creationId xmlns:a16="http://schemas.microsoft.com/office/drawing/2014/main" id="{88EFBFBB-6CC4-6BD0-6D6D-6EFE700BE239}"/>
              </a:ext>
            </a:extLst>
          </p:cNvPr>
          <p:cNvSpPr/>
          <p:nvPr/>
        </p:nvSpPr>
        <p:spPr>
          <a:xfrm>
            <a:off x="2644575" y="1809750"/>
            <a:ext cx="647700" cy="596900"/>
          </a:xfrm>
          <a:prstGeom prst="roundRect">
            <a:avLst/>
          </a:prstGeom>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63500" prst="angle"/>
          </a:sp3d>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altLang="zh-CN" b="1" dirty="0">
                <a:latin typeface="Bookman Old Style" panose="02050604050505020204" pitchFamily="18" charset="0"/>
              </a:rPr>
              <a:t>D</a:t>
            </a:r>
            <a:endParaRPr lang="zh-CN" altLang="en-US" b="1" dirty="0">
              <a:latin typeface="Bookman Old Style" panose="02050604050505020204" pitchFamily="18" charset="0"/>
            </a:endParaRPr>
          </a:p>
        </p:txBody>
      </p:sp>
      <p:sp>
        <p:nvSpPr>
          <p:cNvPr id="28" name="Rectangle: Rounded Corners 27">
            <a:extLst>
              <a:ext uri="{FF2B5EF4-FFF2-40B4-BE49-F238E27FC236}">
                <a16:creationId xmlns:a16="http://schemas.microsoft.com/office/drawing/2014/main" id="{6FC3266F-ED51-9A05-D538-42FBB16FF085}"/>
              </a:ext>
            </a:extLst>
          </p:cNvPr>
          <p:cNvSpPr/>
          <p:nvPr/>
        </p:nvSpPr>
        <p:spPr>
          <a:xfrm>
            <a:off x="3787575" y="1809750"/>
            <a:ext cx="2260600" cy="596900"/>
          </a:xfrm>
          <a:prstGeom prst="roundRect">
            <a:avLst/>
          </a:prstGeom>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63500" prst="angle"/>
          </a:sp3d>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altLang="zh-CN" b="1" dirty="0">
                <a:latin typeface="Bookman Old Style" panose="02050604050505020204" pitchFamily="18" charset="0"/>
              </a:rPr>
              <a:t>SPACE</a:t>
            </a:r>
            <a:endParaRPr lang="zh-CN" altLang="en-US" b="1" dirty="0">
              <a:latin typeface="Bookman Old Style" panose="02050604050505020204" pitchFamily="18" charset="0"/>
            </a:endParaRPr>
          </a:p>
        </p:txBody>
      </p:sp>
    </p:spTree>
    <p:extLst>
      <p:ext uri="{BB962C8B-B14F-4D97-AF65-F5344CB8AC3E}">
        <p14:creationId xmlns:p14="http://schemas.microsoft.com/office/powerpoint/2010/main" val="41118252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6" name="Picture 8">
            <a:extLst>
              <a:ext uri="{FF2B5EF4-FFF2-40B4-BE49-F238E27FC236}">
                <a16:creationId xmlns:a16="http://schemas.microsoft.com/office/drawing/2014/main" id="{49E44C55-5433-BCDD-7F75-6404A051750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5224" b="852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A18EC7AF-2C47-A76D-4DB2-DF418F0FD917}"/>
              </a:ext>
            </a:extLst>
          </p:cNvPr>
          <p:cNvSpPr/>
          <p:nvPr/>
        </p:nvSpPr>
        <p:spPr>
          <a:xfrm>
            <a:off x="-76200" y="-12700"/>
            <a:ext cx="12306300" cy="6870700"/>
          </a:xfrm>
          <a:prstGeom prst="rect">
            <a:avLst/>
          </a:prstGeom>
          <a:solidFill>
            <a:schemeClr val="dk1">
              <a:alpha val="7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p>
        </p:txBody>
      </p:sp>
      <p:pic>
        <p:nvPicPr>
          <p:cNvPr id="1032" name="Picture 8">
            <a:extLst>
              <a:ext uri="{FF2B5EF4-FFF2-40B4-BE49-F238E27FC236}">
                <a16:creationId xmlns:a16="http://schemas.microsoft.com/office/drawing/2014/main" id="{8AE8BB3D-7510-9089-CBF9-21AAB15351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723" y="1923603"/>
            <a:ext cx="2520000" cy="2520000"/>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5275BF48-92F6-0EE1-1658-0FC9C7CF68A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08645" y="1923603"/>
            <a:ext cx="2520000" cy="2520000"/>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367D452C-A01E-6C77-3B14-C172F9BA277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54567" y="1923603"/>
            <a:ext cx="2520000" cy="2520000"/>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58E927FB-B29A-66C2-6978-AC0A7BAD687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400489" y="1925500"/>
            <a:ext cx="2520000" cy="2520000"/>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8D98E9D-8E58-578D-B85E-EC8D4D407C3D}"/>
              </a:ext>
            </a:extLst>
          </p:cNvPr>
          <p:cNvSpPr txBox="1"/>
          <p:nvPr/>
        </p:nvSpPr>
        <p:spPr>
          <a:xfrm>
            <a:off x="1708150" y="935077"/>
            <a:ext cx="8737600" cy="553998"/>
          </a:xfrm>
          <a:prstGeom prst="rect">
            <a:avLst/>
          </a:prstGeom>
          <a:noFill/>
        </p:spPr>
        <p:txBody>
          <a:bodyPr wrap="square">
            <a:spAutoFit/>
          </a:bodyPr>
          <a:lstStyle>
            <a:defPPr>
              <a:defRPr lang="zh-CN"/>
            </a:defPPr>
            <a:lvl1pPr>
              <a:defRPr>
                <a:solidFill>
                  <a:schemeClr val="bg1"/>
                </a:solidFill>
                <a:latin typeface="Bookman Old Style" panose="02050604050505020204" pitchFamily="18" charset="0"/>
              </a:defRPr>
            </a:lvl1pPr>
          </a:lstStyle>
          <a:p>
            <a:pPr algn="ctr"/>
            <a:r>
              <a:rPr lang="en-US" altLang="zh-CN" sz="3000" b="1" dirty="0"/>
              <a:t>Chapter Selection</a:t>
            </a:r>
            <a:endParaRPr lang="zh-CN" altLang="en-US" sz="3000" b="1" dirty="0"/>
          </a:p>
        </p:txBody>
      </p:sp>
      <p:sp>
        <p:nvSpPr>
          <p:cNvPr id="9" name="TextBox 8">
            <a:extLst>
              <a:ext uri="{FF2B5EF4-FFF2-40B4-BE49-F238E27FC236}">
                <a16:creationId xmlns:a16="http://schemas.microsoft.com/office/drawing/2014/main" id="{DEC7C658-F2B7-8EBC-F5C3-3DE7E061D0CC}"/>
              </a:ext>
            </a:extLst>
          </p:cNvPr>
          <p:cNvSpPr txBox="1"/>
          <p:nvPr/>
        </p:nvSpPr>
        <p:spPr>
          <a:xfrm>
            <a:off x="262722" y="4682565"/>
            <a:ext cx="2519999" cy="1015663"/>
          </a:xfrm>
          <a:prstGeom prst="rect">
            <a:avLst/>
          </a:prstGeom>
          <a:noFill/>
        </p:spPr>
        <p:txBody>
          <a:bodyPr wrap="square">
            <a:spAutoFit/>
          </a:bodyPr>
          <a:lstStyle>
            <a:defPPr>
              <a:defRPr lang="zh-CN"/>
            </a:defPPr>
            <a:lvl1pPr>
              <a:defRPr>
                <a:solidFill>
                  <a:schemeClr val="bg1"/>
                </a:solidFill>
                <a:latin typeface="Bookman Old Style" panose="02050604050505020204" pitchFamily="18" charset="0"/>
              </a:defRPr>
            </a:lvl1pPr>
          </a:lstStyle>
          <a:p>
            <a:pPr algn="ctr"/>
            <a:r>
              <a:rPr lang="en-US" altLang="zh-CN" sz="2000" dirty="0"/>
              <a:t>Chapter 1</a:t>
            </a:r>
          </a:p>
          <a:p>
            <a:pPr algn="ctr"/>
            <a:r>
              <a:rPr lang="en-US" altLang="zh-CN" sz="2000" dirty="0"/>
              <a:t>The Awakening of Iron Fang  </a:t>
            </a:r>
            <a:endParaRPr lang="zh-CN" altLang="en-US" sz="2000" dirty="0"/>
          </a:p>
        </p:txBody>
      </p:sp>
      <p:sp>
        <p:nvSpPr>
          <p:cNvPr id="10" name="TextBox 9">
            <a:extLst>
              <a:ext uri="{FF2B5EF4-FFF2-40B4-BE49-F238E27FC236}">
                <a16:creationId xmlns:a16="http://schemas.microsoft.com/office/drawing/2014/main" id="{B419E963-1B8E-32F4-5003-E9372073AAB1}"/>
              </a:ext>
            </a:extLst>
          </p:cNvPr>
          <p:cNvSpPr txBox="1"/>
          <p:nvPr/>
        </p:nvSpPr>
        <p:spPr>
          <a:xfrm>
            <a:off x="3308643" y="4678076"/>
            <a:ext cx="2520001" cy="1015663"/>
          </a:xfrm>
          <a:prstGeom prst="rect">
            <a:avLst/>
          </a:prstGeom>
          <a:noFill/>
        </p:spPr>
        <p:txBody>
          <a:bodyPr wrap="square">
            <a:spAutoFit/>
          </a:bodyPr>
          <a:lstStyle>
            <a:defPPr>
              <a:defRPr lang="zh-CN"/>
            </a:defPPr>
            <a:lvl1pPr algn="ctr">
              <a:defRPr sz="2000">
                <a:solidFill>
                  <a:schemeClr val="bg1"/>
                </a:solidFill>
                <a:latin typeface="Bookman Old Style" panose="02050604050505020204" pitchFamily="18" charset="0"/>
              </a:defRPr>
            </a:lvl1pPr>
          </a:lstStyle>
          <a:p>
            <a:r>
              <a:rPr lang="en-US" altLang="zh-CN" dirty="0"/>
              <a:t>Chapter 2</a:t>
            </a:r>
          </a:p>
          <a:p>
            <a:r>
              <a:rPr lang="en-US" altLang="zh-CN" dirty="0"/>
              <a:t> Betrayal and Rebellion</a:t>
            </a:r>
            <a:endParaRPr lang="zh-CN" altLang="en-US" dirty="0"/>
          </a:p>
        </p:txBody>
      </p:sp>
      <p:sp>
        <p:nvSpPr>
          <p:cNvPr id="11" name="TextBox 10">
            <a:extLst>
              <a:ext uri="{FF2B5EF4-FFF2-40B4-BE49-F238E27FC236}">
                <a16:creationId xmlns:a16="http://schemas.microsoft.com/office/drawing/2014/main" id="{EED03C56-D6E6-F599-5B7D-B0038F71285F}"/>
              </a:ext>
            </a:extLst>
          </p:cNvPr>
          <p:cNvSpPr txBox="1"/>
          <p:nvPr/>
        </p:nvSpPr>
        <p:spPr>
          <a:xfrm>
            <a:off x="6354567" y="4678076"/>
            <a:ext cx="2520000" cy="1015663"/>
          </a:xfrm>
          <a:prstGeom prst="rect">
            <a:avLst/>
          </a:prstGeom>
          <a:noFill/>
        </p:spPr>
        <p:txBody>
          <a:bodyPr wrap="square">
            <a:spAutoFit/>
          </a:bodyPr>
          <a:lstStyle>
            <a:defPPr>
              <a:defRPr lang="zh-CN"/>
            </a:defPPr>
            <a:lvl1pPr algn="ctr">
              <a:defRPr sz="2000">
                <a:solidFill>
                  <a:schemeClr val="bg1"/>
                </a:solidFill>
                <a:latin typeface="Bookman Old Style" panose="02050604050505020204" pitchFamily="18" charset="0"/>
              </a:defRPr>
            </a:lvl1pPr>
          </a:lstStyle>
          <a:p>
            <a:r>
              <a:rPr lang="en-US" altLang="zh-CN" dirty="0"/>
              <a:t>Chapter 3</a:t>
            </a:r>
          </a:p>
          <a:p>
            <a:r>
              <a:rPr lang="en-US" altLang="zh-CN" dirty="0"/>
              <a:t>Air and Ground Showdown</a:t>
            </a:r>
            <a:endParaRPr lang="zh-CN" altLang="en-US" dirty="0"/>
          </a:p>
        </p:txBody>
      </p:sp>
      <p:sp>
        <p:nvSpPr>
          <p:cNvPr id="12" name="TextBox 11">
            <a:extLst>
              <a:ext uri="{FF2B5EF4-FFF2-40B4-BE49-F238E27FC236}">
                <a16:creationId xmlns:a16="http://schemas.microsoft.com/office/drawing/2014/main" id="{767DB081-27E9-8EE5-D214-64AE5B0D3EF4}"/>
              </a:ext>
            </a:extLst>
          </p:cNvPr>
          <p:cNvSpPr txBox="1"/>
          <p:nvPr/>
        </p:nvSpPr>
        <p:spPr>
          <a:xfrm>
            <a:off x="9400489" y="4678076"/>
            <a:ext cx="2520000" cy="1015663"/>
          </a:xfrm>
          <a:prstGeom prst="rect">
            <a:avLst/>
          </a:prstGeom>
          <a:noFill/>
        </p:spPr>
        <p:txBody>
          <a:bodyPr wrap="square">
            <a:spAutoFit/>
          </a:bodyPr>
          <a:lstStyle>
            <a:defPPr>
              <a:defRPr lang="zh-CN"/>
            </a:defPPr>
            <a:lvl1pPr algn="ctr">
              <a:defRPr sz="2000">
                <a:solidFill>
                  <a:schemeClr val="bg1"/>
                </a:solidFill>
                <a:latin typeface="Bookman Old Style" panose="02050604050505020204" pitchFamily="18" charset="0"/>
              </a:defRPr>
            </a:lvl1pPr>
          </a:lstStyle>
          <a:p>
            <a:r>
              <a:rPr lang="en-US" altLang="zh-CN" dirty="0"/>
              <a:t>Chapter 4</a:t>
            </a:r>
          </a:p>
          <a:p>
            <a:r>
              <a:rPr lang="en-US" altLang="zh-CN" dirty="0"/>
              <a:t>Uncovering the Truth</a:t>
            </a:r>
            <a:endParaRPr lang="zh-CN" altLang="en-US" dirty="0"/>
          </a:p>
        </p:txBody>
      </p:sp>
      <p:pic>
        <p:nvPicPr>
          <p:cNvPr id="14" name="Graphic 13" descr="Cursor with solid fill">
            <a:extLst>
              <a:ext uri="{FF2B5EF4-FFF2-40B4-BE49-F238E27FC236}">
                <a16:creationId xmlns:a16="http://schemas.microsoft.com/office/drawing/2014/main" id="{7D33AAFF-CBBA-EA44-BE1D-696EB3B3CBD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674082" y="5022790"/>
            <a:ext cx="914400" cy="914400"/>
          </a:xfrm>
          <a:prstGeom prst="rect">
            <a:avLst/>
          </a:prstGeom>
        </p:spPr>
      </p:pic>
    </p:spTree>
    <p:extLst>
      <p:ext uri="{BB962C8B-B14F-4D97-AF65-F5344CB8AC3E}">
        <p14:creationId xmlns:p14="http://schemas.microsoft.com/office/powerpoint/2010/main" val="9672912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nodeType="afterEffect">
                                  <p:stCondLst>
                                    <p:cond delay="0"/>
                                  </p:stCondLst>
                                  <p:childTnLst>
                                    <p:animMotion origin="layout" path="M 0 0 L 0 -0.25 E" pathEditMode="relative" ptsTypes="">
                                      <p:cBhvr>
                                        <p:cTn id="6" dur="2000" fill="hold"/>
                                        <p:tgtEl>
                                          <p:spTgt spid="14"/>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6060C2-3C49-2C07-08A7-7D21C7C291A3}"/>
            </a:ext>
          </a:extLst>
        </p:cNvPr>
        <p:cNvGrpSpPr/>
        <p:nvPr/>
      </p:nvGrpSpPr>
      <p:grpSpPr>
        <a:xfrm>
          <a:off x="0" y="0"/>
          <a:ext cx="0" cy="0"/>
          <a:chOff x="0" y="0"/>
          <a:chExt cx="0" cy="0"/>
        </a:xfrm>
      </p:grpSpPr>
      <p:pic>
        <p:nvPicPr>
          <p:cNvPr id="9218" name="Picture 2">
            <a:extLst>
              <a:ext uri="{FF2B5EF4-FFF2-40B4-BE49-F238E27FC236}">
                <a16:creationId xmlns:a16="http://schemas.microsoft.com/office/drawing/2014/main" id="{16EDC7C1-193B-4241-DC29-81131FB007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7600" y="-3784600"/>
            <a:ext cx="14427200" cy="144272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068261BF-D8E2-17A7-95AB-AE4BD1D5F1A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2684" b="21065"/>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D159B189-C845-AB65-0F20-9557583ADA20}"/>
              </a:ext>
            </a:extLst>
          </p:cNvPr>
          <p:cNvSpPr/>
          <p:nvPr/>
        </p:nvSpPr>
        <p:spPr>
          <a:xfrm>
            <a:off x="-76200" y="-12700"/>
            <a:ext cx="12306300" cy="6870700"/>
          </a:xfrm>
          <a:prstGeom prst="rect">
            <a:avLst/>
          </a:prstGeom>
          <a:solidFill>
            <a:schemeClr val="dk1">
              <a:alpha val="6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4" name="TextBox 3">
            <a:extLst>
              <a:ext uri="{FF2B5EF4-FFF2-40B4-BE49-F238E27FC236}">
                <a16:creationId xmlns:a16="http://schemas.microsoft.com/office/drawing/2014/main" id="{C079605F-3953-6A5C-9B7A-5EC71C59D239}"/>
              </a:ext>
            </a:extLst>
          </p:cNvPr>
          <p:cNvSpPr txBox="1"/>
          <p:nvPr/>
        </p:nvSpPr>
        <p:spPr>
          <a:xfrm>
            <a:off x="482600" y="2597567"/>
            <a:ext cx="6629400" cy="2677656"/>
          </a:xfrm>
          <a:prstGeom prst="rect">
            <a:avLst/>
          </a:prstGeom>
          <a:noFill/>
        </p:spPr>
        <p:txBody>
          <a:bodyPr wrap="square">
            <a:spAutoFit/>
          </a:bodyPr>
          <a:lstStyle/>
          <a:p>
            <a:r>
              <a:rPr lang="en-US" altLang="zh-CN" sz="2400" dirty="0">
                <a:solidFill>
                  <a:schemeClr val="bg1"/>
                </a:solidFill>
                <a:latin typeface="Bookman Old Style" panose="02050604050505020204" pitchFamily="18" charset="0"/>
              </a:rPr>
              <a:t>Jack and Iron Fang begin to uncover that </a:t>
            </a:r>
            <a:r>
              <a:rPr lang="en-US" altLang="zh-CN" sz="2400" dirty="0" err="1">
                <a:solidFill>
                  <a:schemeClr val="bg1"/>
                </a:solidFill>
                <a:latin typeface="Bookman Old Style" panose="02050604050505020204" pitchFamily="18" charset="0"/>
              </a:rPr>
              <a:t>HellsTech’s</a:t>
            </a:r>
            <a:r>
              <a:rPr lang="en-US" altLang="zh-CN" sz="2400" dirty="0">
                <a:solidFill>
                  <a:schemeClr val="bg1"/>
                </a:solidFill>
                <a:latin typeface="Bookman Old Style" panose="02050604050505020204" pitchFamily="18" charset="0"/>
              </a:rPr>
              <a:t> plan is not just about military defense—it’s about global domination. As Iron Fang develops self-awareness, it starts questioning its existence and purpose, realizing it may be more than just a weapon</a:t>
            </a:r>
            <a:r>
              <a:rPr lang="en-US" altLang="zh-CN" sz="2400" dirty="0">
                <a:solidFill>
                  <a:schemeClr val="bg1"/>
                </a:solidFill>
              </a:rPr>
              <a:t>.</a:t>
            </a:r>
            <a:endParaRPr lang="zh-CN" altLang="en-US" sz="2400" dirty="0">
              <a:solidFill>
                <a:schemeClr val="bg1"/>
              </a:solidFill>
            </a:endParaRPr>
          </a:p>
        </p:txBody>
      </p:sp>
      <p:sp>
        <p:nvSpPr>
          <p:cNvPr id="6" name="TextBox 5">
            <a:extLst>
              <a:ext uri="{FF2B5EF4-FFF2-40B4-BE49-F238E27FC236}">
                <a16:creationId xmlns:a16="http://schemas.microsoft.com/office/drawing/2014/main" id="{31DE19D1-9800-3291-7B59-7501D0C8C70A}"/>
              </a:ext>
            </a:extLst>
          </p:cNvPr>
          <p:cNvSpPr txBox="1"/>
          <p:nvPr/>
        </p:nvSpPr>
        <p:spPr>
          <a:xfrm>
            <a:off x="482600" y="1582777"/>
            <a:ext cx="8737600" cy="553998"/>
          </a:xfrm>
          <a:prstGeom prst="rect">
            <a:avLst/>
          </a:prstGeom>
          <a:noFill/>
        </p:spPr>
        <p:txBody>
          <a:bodyPr wrap="square">
            <a:spAutoFit/>
          </a:bodyPr>
          <a:lstStyle>
            <a:defPPr>
              <a:defRPr lang="zh-CN"/>
            </a:defPPr>
            <a:lvl1pPr>
              <a:defRPr>
                <a:solidFill>
                  <a:schemeClr val="bg1"/>
                </a:solidFill>
                <a:latin typeface="Bookman Old Style" panose="02050604050505020204" pitchFamily="18" charset="0"/>
              </a:defRPr>
            </a:lvl1pPr>
          </a:lstStyle>
          <a:p>
            <a:r>
              <a:rPr lang="en-US" altLang="zh-CN" sz="3000" b="1" dirty="0"/>
              <a:t>Chapter 1: The Awakening</a:t>
            </a:r>
            <a:endParaRPr lang="zh-CN" altLang="en-US" sz="3000" b="1" dirty="0"/>
          </a:p>
        </p:txBody>
      </p:sp>
      <p:sp>
        <p:nvSpPr>
          <p:cNvPr id="9" name="Rectangle: Rounded Corners 8">
            <a:extLst>
              <a:ext uri="{FF2B5EF4-FFF2-40B4-BE49-F238E27FC236}">
                <a16:creationId xmlns:a16="http://schemas.microsoft.com/office/drawing/2014/main" id="{164CF989-4F01-E335-B4EE-0B97A35EEB2F}"/>
              </a:ext>
            </a:extLst>
          </p:cNvPr>
          <p:cNvSpPr/>
          <p:nvPr/>
        </p:nvSpPr>
        <p:spPr>
          <a:xfrm>
            <a:off x="8972550" y="6388100"/>
            <a:ext cx="825500" cy="254000"/>
          </a:xfrm>
          <a:prstGeom prst="roundRect">
            <a:avLst/>
          </a:prstGeom>
          <a:solidFill>
            <a:schemeClr val="tx1">
              <a:lumMod val="50000"/>
              <a:lumOff val="50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63500" prst="angle"/>
          </a:sp3d>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altLang="zh-CN" sz="1200" b="1" dirty="0">
                <a:latin typeface="Bookman Old Style" panose="02050604050505020204" pitchFamily="18" charset="0"/>
              </a:rPr>
              <a:t>SPACE</a:t>
            </a:r>
            <a:endParaRPr lang="zh-CN" altLang="en-US" sz="1200" b="1" dirty="0">
              <a:latin typeface="Bookman Old Style" panose="02050604050505020204" pitchFamily="18" charset="0"/>
            </a:endParaRPr>
          </a:p>
        </p:txBody>
      </p:sp>
      <p:sp>
        <p:nvSpPr>
          <p:cNvPr id="10" name="TextBox 9">
            <a:extLst>
              <a:ext uri="{FF2B5EF4-FFF2-40B4-BE49-F238E27FC236}">
                <a16:creationId xmlns:a16="http://schemas.microsoft.com/office/drawing/2014/main" id="{454648D3-55EA-C726-4B60-0489BBDFAAAE}"/>
              </a:ext>
            </a:extLst>
          </p:cNvPr>
          <p:cNvSpPr txBox="1"/>
          <p:nvPr/>
        </p:nvSpPr>
        <p:spPr>
          <a:xfrm>
            <a:off x="8197850" y="6345823"/>
            <a:ext cx="4108450" cy="338554"/>
          </a:xfrm>
          <a:prstGeom prst="rect">
            <a:avLst/>
          </a:prstGeom>
          <a:noFill/>
        </p:spPr>
        <p:txBody>
          <a:bodyPr wrap="square">
            <a:spAutoFit/>
          </a:bodyPr>
          <a:lstStyle>
            <a:defPPr>
              <a:defRPr lang="zh-CN"/>
            </a:defPPr>
            <a:lvl1pPr>
              <a:defRPr>
                <a:solidFill>
                  <a:schemeClr val="bg1"/>
                </a:solidFill>
                <a:latin typeface="Bookman Old Style" panose="02050604050505020204" pitchFamily="18" charset="0"/>
              </a:defRPr>
            </a:lvl1pPr>
          </a:lstStyle>
          <a:p>
            <a:r>
              <a:rPr lang="en-US" altLang="zh-CN" sz="1600" b="1" dirty="0"/>
              <a:t>Press                to start chapter  </a:t>
            </a:r>
            <a:r>
              <a:rPr lang="zh-CN" altLang="en-US" sz="1600" b="1" dirty="0"/>
              <a:t>→</a:t>
            </a:r>
          </a:p>
        </p:txBody>
      </p:sp>
    </p:spTree>
    <p:extLst>
      <p:ext uri="{BB962C8B-B14F-4D97-AF65-F5344CB8AC3E}">
        <p14:creationId xmlns:p14="http://schemas.microsoft.com/office/powerpoint/2010/main" val="25884043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2">
            <a:extLst>
              <a:ext uri="{FF2B5EF4-FFF2-40B4-BE49-F238E27FC236}">
                <a16:creationId xmlns:a16="http://schemas.microsoft.com/office/drawing/2014/main" id="{F00FDF1E-CFC7-FAF2-0296-38035A95DF7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 t="35937" r="-2500" b="7813"/>
          <a:stretch/>
        </p:blipFill>
        <p:spPr bwMode="auto">
          <a:xfrm>
            <a:off x="-4661926" y="-2558374"/>
            <a:ext cx="21820652" cy="11974748"/>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EFBEE693-4B19-74C1-AA2A-EFCF673F448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1875" b="21875"/>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C0FA12F-8D4E-F5E0-DB32-075F84A51D15}"/>
              </a:ext>
            </a:extLst>
          </p:cNvPr>
          <p:cNvSpPr/>
          <p:nvPr/>
        </p:nvSpPr>
        <p:spPr>
          <a:xfrm>
            <a:off x="-114300" y="-12700"/>
            <a:ext cx="12306300" cy="6870700"/>
          </a:xfrm>
          <a:prstGeom prst="rect">
            <a:avLst/>
          </a:prstGeom>
          <a:solidFill>
            <a:schemeClr val="tx1">
              <a:lumMod val="95000"/>
              <a:lumOff val="5000"/>
              <a:alpha val="8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p>
        </p:txBody>
      </p:sp>
      <p:pic>
        <p:nvPicPr>
          <p:cNvPr id="9" name="Picture 8">
            <a:extLst>
              <a:ext uri="{FF2B5EF4-FFF2-40B4-BE49-F238E27FC236}">
                <a16:creationId xmlns:a16="http://schemas.microsoft.com/office/drawing/2014/main" id="{8277EE2F-1C52-0A99-8A30-44423AFFAA9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1164" y="2497743"/>
            <a:ext cx="2511724" cy="2520000"/>
          </a:xfrm>
          <a:prstGeom prst="rect">
            <a:avLst/>
          </a:prstGeom>
        </p:spPr>
      </p:pic>
      <p:pic>
        <p:nvPicPr>
          <p:cNvPr id="10" name="Picture 9">
            <a:extLst>
              <a:ext uri="{FF2B5EF4-FFF2-40B4-BE49-F238E27FC236}">
                <a16:creationId xmlns:a16="http://schemas.microsoft.com/office/drawing/2014/main" id="{13D470B8-677E-CAD2-DA78-8E5B0EABFF3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91707" y="2497743"/>
            <a:ext cx="2512223" cy="2520000"/>
          </a:xfrm>
          <a:prstGeom prst="rect">
            <a:avLst/>
          </a:prstGeom>
        </p:spPr>
      </p:pic>
      <p:pic>
        <p:nvPicPr>
          <p:cNvPr id="11" name="Picture 10">
            <a:extLst>
              <a:ext uri="{FF2B5EF4-FFF2-40B4-BE49-F238E27FC236}">
                <a16:creationId xmlns:a16="http://schemas.microsoft.com/office/drawing/2014/main" id="{FFCCD992-AD63-4DBC-B7B8-627B9E85421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024193" y="2497743"/>
            <a:ext cx="2520000" cy="2520000"/>
          </a:xfrm>
          <a:prstGeom prst="rect">
            <a:avLst/>
          </a:prstGeom>
        </p:spPr>
      </p:pic>
      <p:pic>
        <p:nvPicPr>
          <p:cNvPr id="13" name="Picture 12">
            <a:extLst>
              <a:ext uri="{FF2B5EF4-FFF2-40B4-BE49-F238E27FC236}">
                <a16:creationId xmlns:a16="http://schemas.microsoft.com/office/drawing/2014/main" id="{B951D6F8-1272-ACAC-954A-00C79D12230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42051" y="2497743"/>
            <a:ext cx="2512222" cy="2520000"/>
          </a:xfrm>
          <a:prstGeom prst="rect">
            <a:avLst/>
          </a:prstGeom>
        </p:spPr>
      </p:pic>
      <p:sp>
        <p:nvSpPr>
          <p:cNvPr id="14" name="TextBox 13">
            <a:extLst>
              <a:ext uri="{FF2B5EF4-FFF2-40B4-BE49-F238E27FC236}">
                <a16:creationId xmlns:a16="http://schemas.microsoft.com/office/drawing/2014/main" id="{1AD6E992-8345-CED2-0340-8C48BC629203}"/>
              </a:ext>
            </a:extLst>
          </p:cNvPr>
          <p:cNvSpPr txBox="1"/>
          <p:nvPr/>
        </p:nvSpPr>
        <p:spPr>
          <a:xfrm>
            <a:off x="479872" y="5342093"/>
            <a:ext cx="2553016" cy="323166"/>
          </a:xfrm>
          <a:prstGeom prst="rect">
            <a:avLst/>
          </a:prstGeom>
          <a:noFill/>
        </p:spPr>
        <p:txBody>
          <a:bodyPr wrap="square">
            <a:spAutoFit/>
          </a:bodyPr>
          <a:lstStyle/>
          <a:p>
            <a:pPr algn="ctr"/>
            <a:r>
              <a:rPr lang="en-US" altLang="zh-CN" sz="1500" b="1" dirty="0">
                <a:solidFill>
                  <a:schemeClr val="bg1"/>
                </a:solidFill>
                <a:latin typeface="Bookman Old Style" panose="02050604050505020204" pitchFamily="18" charset="0"/>
              </a:rPr>
              <a:t>Good Dog - "Iron Fang"</a:t>
            </a:r>
            <a:endParaRPr lang="zh-CN" altLang="en-US" sz="1500" b="1" dirty="0">
              <a:solidFill>
                <a:schemeClr val="bg1"/>
              </a:solidFill>
              <a:latin typeface="Bookman Old Style" panose="02050604050505020204" pitchFamily="18" charset="0"/>
            </a:endParaRPr>
          </a:p>
        </p:txBody>
      </p:sp>
      <p:sp>
        <p:nvSpPr>
          <p:cNvPr id="15" name="TextBox 14">
            <a:extLst>
              <a:ext uri="{FF2B5EF4-FFF2-40B4-BE49-F238E27FC236}">
                <a16:creationId xmlns:a16="http://schemas.microsoft.com/office/drawing/2014/main" id="{AD0A5691-0F15-4E3B-7CB1-B9044525F76B}"/>
              </a:ext>
            </a:extLst>
          </p:cNvPr>
          <p:cNvSpPr txBox="1"/>
          <p:nvPr/>
        </p:nvSpPr>
        <p:spPr>
          <a:xfrm>
            <a:off x="2799810" y="5342093"/>
            <a:ext cx="3696016" cy="323165"/>
          </a:xfrm>
          <a:prstGeom prst="rect">
            <a:avLst/>
          </a:prstGeom>
          <a:noFill/>
        </p:spPr>
        <p:txBody>
          <a:bodyPr wrap="square">
            <a:spAutoFit/>
          </a:bodyPr>
          <a:lstStyle/>
          <a:p>
            <a:pPr algn="ctr"/>
            <a:r>
              <a:rPr lang="en-US" altLang="zh-CN" sz="1500" b="1" dirty="0">
                <a:solidFill>
                  <a:schemeClr val="bg1"/>
                </a:solidFill>
                <a:latin typeface="Bookman Old Style" panose="02050604050505020204" pitchFamily="18" charset="0"/>
              </a:rPr>
              <a:t>Bad Dog - "Battle Blade"</a:t>
            </a:r>
            <a:endParaRPr lang="zh-CN" altLang="en-US" sz="1500" b="1" dirty="0">
              <a:solidFill>
                <a:schemeClr val="bg1"/>
              </a:solidFill>
              <a:latin typeface="Bookman Old Style" panose="02050604050505020204" pitchFamily="18" charset="0"/>
            </a:endParaRPr>
          </a:p>
        </p:txBody>
      </p:sp>
      <p:sp>
        <p:nvSpPr>
          <p:cNvPr id="16" name="TextBox 15">
            <a:extLst>
              <a:ext uri="{FF2B5EF4-FFF2-40B4-BE49-F238E27FC236}">
                <a16:creationId xmlns:a16="http://schemas.microsoft.com/office/drawing/2014/main" id="{86DE4BF9-44A2-8016-4C37-EB7976E3CFAC}"/>
              </a:ext>
            </a:extLst>
          </p:cNvPr>
          <p:cNvSpPr txBox="1"/>
          <p:nvPr/>
        </p:nvSpPr>
        <p:spPr>
          <a:xfrm>
            <a:off x="6856654" y="5342093"/>
            <a:ext cx="1283016" cy="323166"/>
          </a:xfrm>
          <a:prstGeom prst="rect">
            <a:avLst/>
          </a:prstGeom>
          <a:noFill/>
        </p:spPr>
        <p:txBody>
          <a:bodyPr wrap="square">
            <a:spAutoFit/>
          </a:bodyPr>
          <a:lstStyle/>
          <a:p>
            <a:pPr algn="ctr"/>
            <a:r>
              <a:rPr lang="en-US" altLang="zh-CN" sz="1500" b="1" dirty="0">
                <a:solidFill>
                  <a:schemeClr val="bg1"/>
                </a:solidFill>
                <a:latin typeface="Bookman Old Style" panose="02050604050505020204" pitchFamily="18" charset="0"/>
              </a:rPr>
              <a:t>Drones</a:t>
            </a:r>
            <a:endParaRPr lang="zh-CN" altLang="en-US" sz="1500" b="1" dirty="0">
              <a:solidFill>
                <a:schemeClr val="bg1"/>
              </a:solidFill>
              <a:latin typeface="Bookman Old Style" panose="02050604050505020204" pitchFamily="18" charset="0"/>
            </a:endParaRPr>
          </a:p>
        </p:txBody>
      </p:sp>
      <p:sp>
        <p:nvSpPr>
          <p:cNvPr id="17" name="TextBox 16">
            <a:extLst>
              <a:ext uri="{FF2B5EF4-FFF2-40B4-BE49-F238E27FC236}">
                <a16:creationId xmlns:a16="http://schemas.microsoft.com/office/drawing/2014/main" id="{542C9A39-734D-BC10-0C2B-76F43FF322EB}"/>
              </a:ext>
            </a:extLst>
          </p:cNvPr>
          <p:cNvSpPr txBox="1"/>
          <p:nvPr/>
        </p:nvSpPr>
        <p:spPr>
          <a:xfrm>
            <a:off x="9159112" y="5342093"/>
            <a:ext cx="2553016" cy="323166"/>
          </a:xfrm>
          <a:prstGeom prst="rect">
            <a:avLst/>
          </a:prstGeom>
          <a:noFill/>
        </p:spPr>
        <p:txBody>
          <a:bodyPr wrap="square">
            <a:spAutoFit/>
          </a:bodyPr>
          <a:lstStyle/>
          <a:p>
            <a:pPr algn="ctr"/>
            <a:r>
              <a:rPr lang="en-US" altLang="zh-CN" sz="1500" b="1" dirty="0">
                <a:solidFill>
                  <a:schemeClr val="bg1"/>
                </a:solidFill>
                <a:latin typeface="Bookman Old Style" panose="02050604050505020204" pitchFamily="18" charset="0"/>
              </a:rPr>
              <a:t>Big Boss - AI Core (Zek)</a:t>
            </a:r>
            <a:endParaRPr lang="zh-CN" altLang="en-US" sz="1500" b="1" dirty="0">
              <a:solidFill>
                <a:schemeClr val="bg1"/>
              </a:solidFill>
              <a:latin typeface="Bookman Old Style" panose="02050604050505020204" pitchFamily="18" charset="0"/>
            </a:endParaRPr>
          </a:p>
        </p:txBody>
      </p:sp>
      <p:sp>
        <p:nvSpPr>
          <p:cNvPr id="18" name="TextBox 17">
            <a:extLst>
              <a:ext uri="{FF2B5EF4-FFF2-40B4-BE49-F238E27FC236}">
                <a16:creationId xmlns:a16="http://schemas.microsoft.com/office/drawing/2014/main" id="{3A2CBEA5-C92E-A9B5-60AF-8D878471120B}"/>
              </a:ext>
            </a:extLst>
          </p:cNvPr>
          <p:cNvSpPr txBox="1"/>
          <p:nvPr/>
        </p:nvSpPr>
        <p:spPr>
          <a:xfrm>
            <a:off x="3162301" y="1143323"/>
            <a:ext cx="6159500" cy="553998"/>
          </a:xfrm>
          <a:prstGeom prst="rect">
            <a:avLst/>
          </a:prstGeom>
          <a:noFill/>
        </p:spPr>
        <p:txBody>
          <a:bodyPr wrap="square">
            <a:spAutoFit/>
          </a:bodyPr>
          <a:lstStyle/>
          <a:p>
            <a:pPr algn="ctr"/>
            <a:r>
              <a:rPr lang="en-US" altLang="zh-CN" sz="3000" b="1" dirty="0">
                <a:solidFill>
                  <a:schemeClr val="bg1"/>
                </a:solidFill>
                <a:latin typeface="Bookman Old Style" panose="02050604050505020204" pitchFamily="18" charset="0"/>
              </a:rPr>
              <a:t>Main Characters</a:t>
            </a:r>
            <a:endParaRPr lang="zh-CN" altLang="en-US" sz="3000" b="1" dirty="0">
              <a:solidFill>
                <a:schemeClr val="bg1"/>
              </a:solidFill>
              <a:latin typeface="Bookman Old Style" panose="02050604050505020204" pitchFamily="18" charset="0"/>
            </a:endParaRPr>
          </a:p>
        </p:txBody>
      </p:sp>
    </p:spTree>
    <p:extLst>
      <p:ext uri="{BB962C8B-B14F-4D97-AF65-F5344CB8AC3E}">
        <p14:creationId xmlns:p14="http://schemas.microsoft.com/office/powerpoint/2010/main" val="29627246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5F00C4-B5EB-5D98-6514-E645169F4307}"/>
            </a:ext>
          </a:extLst>
        </p:cNvPr>
        <p:cNvGrpSpPr/>
        <p:nvPr/>
      </p:nvGrpSpPr>
      <p:grpSpPr>
        <a:xfrm>
          <a:off x="0" y="0"/>
          <a:ext cx="0" cy="0"/>
          <a:chOff x="0" y="0"/>
          <a:chExt cx="0" cy="0"/>
        </a:xfrm>
      </p:grpSpPr>
      <p:pic>
        <p:nvPicPr>
          <p:cNvPr id="2056" name="Picture 8">
            <a:extLst>
              <a:ext uri="{FF2B5EF4-FFF2-40B4-BE49-F238E27FC236}">
                <a16:creationId xmlns:a16="http://schemas.microsoft.com/office/drawing/2014/main" id="{61A10068-C8AF-7952-88BE-8E555428F58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5224" b="852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8526D70B-976F-016F-A5A3-ACAB88816B3B}"/>
              </a:ext>
            </a:extLst>
          </p:cNvPr>
          <p:cNvSpPr/>
          <p:nvPr/>
        </p:nvSpPr>
        <p:spPr>
          <a:xfrm>
            <a:off x="-76200" y="-12700"/>
            <a:ext cx="12306300" cy="6870700"/>
          </a:xfrm>
          <a:prstGeom prst="rect">
            <a:avLst/>
          </a:prstGeom>
          <a:solidFill>
            <a:schemeClr val="dk1">
              <a:alpha val="7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p>
        </p:txBody>
      </p:sp>
      <p:pic>
        <p:nvPicPr>
          <p:cNvPr id="1032" name="Picture 8">
            <a:extLst>
              <a:ext uri="{FF2B5EF4-FFF2-40B4-BE49-F238E27FC236}">
                <a16:creationId xmlns:a16="http://schemas.microsoft.com/office/drawing/2014/main" id="{CEDA7C4A-E896-486D-582B-CB5740C153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723" y="1923603"/>
            <a:ext cx="2520000" cy="2520000"/>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221AC66A-EB13-F0E1-AE6B-45A363FC46F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08645" y="1923603"/>
            <a:ext cx="2520000" cy="2520000"/>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84C58323-08F2-BB5D-AB82-67249E2E56B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54567" y="1923603"/>
            <a:ext cx="2520000" cy="2520000"/>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8B869DBF-457E-070D-9CFB-F9BA3ACF290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400489" y="1925500"/>
            <a:ext cx="2520000" cy="2520000"/>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CAD053A2-D830-F53E-0F75-6C02A9D306F9}"/>
              </a:ext>
            </a:extLst>
          </p:cNvPr>
          <p:cNvSpPr txBox="1"/>
          <p:nvPr/>
        </p:nvSpPr>
        <p:spPr>
          <a:xfrm>
            <a:off x="1708150" y="935077"/>
            <a:ext cx="8737600" cy="553998"/>
          </a:xfrm>
          <a:prstGeom prst="rect">
            <a:avLst/>
          </a:prstGeom>
          <a:noFill/>
        </p:spPr>
        <p:txBody>
          <a:bodyPr wrap="square">
            <a:spAutoFit/>
          </a:bodyPr>
          <a:lstStyle>
            <a:defPPr>
              <a:defRPr lang="zh-CN"/>
            </a:defPPr>
            <a:lvl1pPr>
              <a:defRPr>
                <a:solidFill>
                  <a:schemeClr val="bg1"/>
                </a:solidFill>
                <a:latin typeface="Bookman Old Style" panose="02050604050505020204" pitchFamily="18" charset="0"/>
              </a:defRPr>
            </a:lvl1pPr>
          </a:lstStyle>
          <a:p>
            <a:pPr algn="ctr"/>
            <a:r>
              <a:rPr lang="en-US" altLang="zh-CN" sz="3000" b="1" dirty="0"/>
              <a:t>Chapter Selection</a:t>
            </a:r>
            <a:endParaRPr lang="zh-CN" altLang="en-US" sz="3000" b="1" dirty="0"/>
          </a:p>
        </p:txBody>
      </p:sp>
      <p:sp>
        <p:nvSpPr>
          <p:cNvPr id="9" name="TextBox 8">
            <a:extLst>
              <a:ext uri="{FF2B5EF4-FFF2-40B4-BE49-F238E27FC236}">
                <a16:creationId xmlns:a16="http://schemas.microsoft.com/office/drawing/2014/main" id="{F0986615-EFB5-053A-FF73-D6CFAB34E301}"/>
              </a:ext>
            </a:extLst>
          </p:cNvPr>
          <p:cNvSpPr txBox="1"/>
          <p:nvPr/>
        </p:nvSpPr>
        <p:spPr>
          <a:xfrm>
            <a:off x="262722" y="4682565"/>
            <a:ext cx="2519999" cy="1015663"/>
          </a:xfrm>
          <a:prstGeom prst="rect">
            <a:avLst/>
          </a:prstGeom>
          <a:noFill/>
        </p:spPr>
        <p:txBody>
          <a:bodyPr wrap="square">
            <a:spAutoFit/>
          </a:bodyPr>
          <a:lstStyle>
            <a:defPPr>
              <a:defRPr lang="zh-CN"/>
            </a:defPPr>
            <a:lvl1pPr>
              <a:defRPr>
                <a:solidFill>
                  <a:schemeClr val="bg1"/>
                </a:solidFill>
                <a:latin typeface="Bookman Old Style" panose="02050604050505020204" pitchFamily="18" charset="0"/>
              </a:defRPr>
            </a:lvl1pPr>
          </a:lstStyle>
          <a:p>
            <a:pPr algn="ctr"/>
            <a:r>
              <a:rPr lang="en-US" altLang="zh-CN" sz="2000" dirty="0"/>
              <a:t>Chapter 1</a:t>
            </a:r>
          </a:p>
          <a:p>
            <a:pPr algn="ctr"/>
            <a:r>
              <a:rPr lang="en-US" altLang="zh-CN" sz="2000" dirty="0"/>
              <a:t>The Awakening of Iron Fang  </a:t>
            </a:r>
            <a:endParaRPr lang="zh-CN" altLang="en-US" sz="2000" dirty="0"/>
          </a:p>
        </p:txBody>
      </p:sp>
      <p:sp>
        <p:nvSpPr>
          <p:cNvPr id="10" name="TextBox 9">
            <a:extLst>
              <a:ext uri="{FF2B5EF4-FFF2-40B4-BE49-F238E27FC236}">
                <a16:creationId xmlns:a16="http://schemas.microsoft.com/office/drawing/2014/main" id="{3197317E-F9E2-4E5C-31C6-FFC05E81E414}"/>
              </a:ext>
            </a:extLst>
          </p:cNvPr>
          <p:cNvSpPr txBox="1"/>
          <p:nvPr/>
        </p:nvSpPr>
        <p:spPr>
          <a:xfrm>
            <a:off x="3308643" y="4678076"/>
            <a:ext cx="2520001" cy="1015663"/>
          </a:xfrm>
          <a:prstGeom prst="rect">
            <a:avLst/>
          </a:prstGeom>
          <a:noFill/>
        </p:spPr>
        <p:txBody>
          <a:bodyPr wrap="square">
            <a:spAutoFit/>
          </a:bodyPr>
          <a:lstStyle>
            <a:defPPr>
              <a:defRPr lang="zh-CN"/>
            </a:defPPr>
            <a:lvl1pPr algn="ctr">
              <a:defRPr sz="2000">
                <a:solidFill>
                  <a:schemeClr val="bg1"/>
                </a:solidFill>
                <a:latin typeface="Bookman Old Style" panose="02050604050505020204" pitchFamily="18" charset="0"/>
              </a:defRPr>
            </a:lvl1pPr>
          </a:lstStyle>
          <a:p>
            <a:r>
              <a:rPr lang="en-US" altLang="zh-CN" dirty="0"/>
              <a:t>Chapter 2</a:t>
            </a:r>
          </a:p>
          <a:p>
            <a:r>
              <a:rPr lang="en-US" altLang="zh-CN" dirty="0"/>
              <a:t> Betrayal and Rebellion</a:t>
            </a:r>
            <a:endParaRPr lang="zh-CN" altLang="en-US" dirty="0"/>
          </a:p>
        </p:txBody>
      </p:sp>
      <p:sp>
        <p:nvSpPr>
          <p:cNvPr id="11" name="TextBox 10">
            <a:extLst>
              <a:ext uri="{FF2B5EF4-FFF2-40B4-BE49-F238E27FC236}">
                <a16:creationId xmlns:a16="http://schemas.microsoft.com/office/drawing/2014/main" id="{83A8DB53-71C4-DC53-A761-29CD8E8C6D0A}"/>
              </a:ext>
            </a:extLst>
          </p:cNvPr>
          <p:cNvSpPr txBox="1"/>
          <p:nvPr/>
        </p:nvSpPr>
        <p:spPr>
          <a:xfrm>
            <a:off x="6354567" y="4678076"/>
            <a:ext cx="2520000" cy="1015663"/>
          </a:xfrm>
          <a:prstGeom prst="rect">
            <a:avLst/>
          </a:prstGeom>
          <a:noFill/>
        </p:spPr>
        <p:txBody>
          <a:bodyPr wrap="square">
            <a:spAutoFit/>
          </a:bodyPr>
          <a:lstStyle>
            <a:defPPr>
              <a:defRPr lang="zh-CN"/>
            </a:defPPr>
            <a:lvl1pPr algn="ctr">
              <a:defRPr sz="2000">
                <a:solidFill>
                  <a:schemeClr val="bg1"/>
                </a:solidFill>
                <a:latin typeface="Bookman Old Style" panose="02050604050505020204" pitchFamily="18" charset="0"/>
              </a:defRPr>
            </a:lvl1pPr>
          </a:lstStyle>
          <a:p>
            <a:r>
              <a:rPr lang="en-US" altLang="zh-CN" dirty="0"/>
              <a:t>Chapter 3</a:t>
            </a:r>
          </a:p>
          <a:p>
            <a:r>
              <a:rPr lang="en-US" altLang="zh-CN" dirty="0"/>
              <a:t>Air and Ground Showdown</a:t>
            </a:r>
            <a:endParaRPr lang="zh-CN" altLang="en-US" dirty="0"/>
          </a:p>
        </p:txBody>
      </p:sp>
      <p:sp>
        <p:nvSpPr>
          <p:cNvPr id="12" name="TextBox 11">
            <a:extLst>
              <a:ext uri="{FF2B5EF4-FFF2-40B4-BE49-F238E27FC236}">
                <a16:creationId xmlns:a16="http://schemas.microsoft.com/office/drawing/2014/main" id="{89330A15-381B-48AD-6B21-8862DC1C492A}"/>
              </a:ext>
            </a:extLst>
          </p:cNvPr>
          <p:cNvSpPr txBox="1"/>
          <p:nvPr/>
        </p:nvSpPr>
        <p:spPr>
          <a:xfrm>
            <a:off x="9400489" y="4678076"/>
            <a:ext cx="2520000" cy="1015663"/>
          </a:xfrm>
          <a:prstGeom prst="rect">
            <a:avLst/>
          </a:prstGeom>
          <a:noFill/>
        </p:spPr>
        <p:txBody>
          <a:bodyPr wrap="square">
            <a:spAutoFit/>
          </a:bodyPr>
          <a:lstStyle>
            <a:defPPr>
              <a:defRPr lang="zh-CN"/>
            </a:defPPr>
            <a:lvl1pPr algn="ctr">
              <a:defRPr sz="2000">
                <a:solidFill>
                  <a:schemeClr val="bg1"/>
                </a:solidFill>
                <a:latin typeface="Bookman Old Style" panose="02050604050505020204" pitchFamily="18" charset="0"/>
              </a:defRPr>
            </a:lvl1pPr>
          </a:lstStyle>
          <a:p>
            <a:r>
              <a:rPr lang="en-US" altLang="zh-CN" dirty="0"/>
              <a:t>Chapter 4</a:t>
            </a:r>
          </a:p>
          <a:p>
            <a:r>
              <a:rPr lang="en-US" altLang="zh-CN" dirty="0"/>
              <a:t>Uncovering the Truth</a:t>
            </a:r>
            <a:endParaRPr lang="zh-CN" altLang="en-US" dirty="0"/>
          </a:p>
        </p:txBody>
      </p:sp>
      <p:sp>
        <p:nvSpPr>
          <p:cNvPr id="2" name="Rectangle 1">
            <a:extLst>
              <a:ext uri="{FF2B5EF4-FFF2-40B4-BE49-F238E27FC236}">
                <a16:creationId xmlns:a16="http://schemas.microsoft.com/office/drawing/2014/main" id="{7F50B50D-4540-082D-46D2-2ADAD3D4890D}"/>
              </a:ext>
            </a:extLst>
          </p:cNvPr>
          <p:cNvSpPr/>
          <p:nvPr/>
        </p:nvSpPr>
        <p:spPr>
          <a:xfrm>
            <a:off x="247481" y="1908362"/>
            <a:ext cx="2555409" cy="2537781"/>
          </a:xfrm>
          <a:prstGeom prst="rect">
            <a:avLst/>
          </a:prstGeom>
          <a:solidFill>
            <a:schemeClr val="tx1">
              <a:lumMod val="75000"/>
              <a:lumOff val="25000"/>
              <a:alpha val="7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3" name="Rectangle: Rounded Corners 2">
            <a:extLst>
              <a:ext uri="{FF2B5EF4-FFF2-40B4-BE49-F238E27FC236}">
                <a16:creationId xmlns:a16="http://schemas.microsoft.com/office/drawing/2014/main" id="{4405FC6E-BBD3-1D6B-C27E-72F78DA10E94}"/>
              </a:ext>
            </a:extLst>
          </p:cNvPr>
          <p:cNvSpPr/>
          <p:nvPr/>
        </p:nvSpPr>
        <p:spPr>
          <a:xfrm rot="1813053">
            <a:off x="532124" y="2879133"/>
            <a:ext cx="1981200" cy="641349"/>
          </a:xfrm>
          <a:custGeom>
            <a:avLst/>
            <a:gdLst>
              <a:gd name="connsiteX0" fmla="*/ 0 w 1981200"/>
              <a:gd name="connsiteY0" fmla="*/ 106894 h 641349"/>
              <a:gd name="connsiteX1" fmla="*/ 106894 w 1981200"/>
              <a:gd name="connsiteY1" fmla="*/ 0 h 641349"/>
              <a:gd name="connsiteX2" fmla="*/ 643009 w 1981200"/>
              <a:gd name="connsiteY2" fmla="*/ 0 h 641349"/>
              <a:gd name="connsiteX3" fmla="*/ 1249820 w 1981200"/>
              <a:gd name="connsiteY3" fmla="*/ 0 h 641349"/>
              <a:gd name="connsiteX4" fmla="*/ 1874306 w 1981200"/>
              <a:gd name="connsiteY4" fmla="*/ 0 h 641349"/>
              <a:gd name="connsiteX5" fmla="*/ 1981200 w 1981200"/>
              <a:gd name="connsiteY5" fmla="*/ 106894 h 641349"/>
              <a:gd name="connsiteX6" fmla="*/ 1981200 w 1981200"/>
              <a:gd name="connsiteY6" fmla="*/ 534455 h 641349"/>
              <a:gd name="connsiteX7" fmla="*/ 1874306 w 1981200"/>
              <a:gd name="connsiteY7" fmla="*/ 641349 h 641349"/>
              <a:gd name="connsiteX8" fmla="*/ 1267495 w 1981200"/>
              <a:gd name="connsiteY8" fmla="*/ 641349 h 641349"/>
              <a:gd name="connsiteX9" fmla="*/ 643009 w 1981200"/>
              <a:gd name="connsiteY9" fmla="*/ 641349 h 641349"/>
              <a:gd name="connsiteX10" fmla="*/ 106894 w 1981200"/>
              <a:gd name="connsiteY10" fmla="*/ 641349 h 641349"/>
              <a:gd name="connsiteX11" fmla="*/ 0 w 1981200"/>
              <a:gd name="connsiteY11" fmla="*/ 534455 h 641349"/>
              <a:gd name="connsiteX12" fmla="*/ 0 w 1981200"/>
              <a:gd name="connsiteY12" fmla="*/ 106894 h 641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81200" h="641349" extrusionOk="0">
                <a:moveTo>
                  <a:pt x="0" y="106894"/>
                </a:moveTo>
                <a:cubicBezTo>
                  <a:pt x="12817" y="45118"/>
                  <a:pt x="42568" y="9545"/>
                  <a:pt x="106894" y="0"/>
                </a:cubicBezTo>
                <a:cubicBezTo>
                  <a:pt x="350084" y="-686"/>
                  <a:pt x="402242" y="31780"/>
                  <a:pt x="643009" y="0"/>
                </a:cubicBezTo>
                <a:cubicBezTo>
                  <a:pt x="883776" y="-31780"/>
                  <a:pt x="1011195" y="65475"/>
                  <a:pt x="1249820" y="0"/>
                </a:cubicBezTo>
                <a:cubicBezTo>
                  <a:pt x="1488445" y="-65475"/>
                  <a:pt x="1726466" y="53907"/>
                  <a:pt x="1874306" y="0"/>
                </a:cubicBezTo>
                <a:cubicBezTo>
                  <a:pt x="1938375" y="-5302"/>
                  <a:pt x="1983380" y="33897"/>
                  <a:pt x="1981200" y="106894"/>
                </a:cubicBezTo>
                <a:cubicBezTo>
                  <a:pt x="2007804" y="255609"/>
                  <a:pt x="1960855" y="407567"/>
                  <a:pt x="1981200" y="534455"/>
                </a:cubicBezTo>
                <a:cubicBezTo>
                  <a:pt x="1978545" y="581428"/>
                  <a:pt x="1929450" y="656977"/>
                  <a:pt x="1874306" y="641349"/>
                </a:cubicBezTo>
                <a:cubicBezTo>
                  <a:pt x="1572280" y="657443"/>
                  <a:pt x="1536245" y="591151"/>
                  <a:pt x="1267495" y="641349"/>
                </a:cubicBezTo>
                <a:cubicBezTo>
                  <a:pt x="998745" y="691547"/>
                  <a:pt x="822368" y="607147"/>
                  <a:pt x="643009" y="641349"/>
                </a:cubicBezTo>
                <a:cubicBezTo>
                  <a:pt x="463650" y="675551"/>
                  <a:pt x="345893" y="605205"/>
                  <a:pt x="106894" y="641349"/>
                </a:cubicBezTo>
                <a:cubicBezTo>
                  <a:pt x="32301" y="644683"/>
                  <a:pt x="-4474" y="584399"/>
                  <a:pt x="0" y="534455"/>
                </a:cubicBezTo>
                <a:cubicBezTo>
                  <a:pt x="-6137" y="410875"/>
                  <a:pt x="47546" y="233134"/>
                  <a:pt x="0" y="106894"/>
                </a:cubicBezTo>
                <a:close/>
              </a:path>
            </a:pathLst>
          </a:custGeom>
          <a:noFill/>
          <a:ln w="38100">
            <a:solidFill>
              <a:schemeClr val="bg1"/>
            </a:solidFill>
            <a:extLst>
              <a:ext uri="{C807C97D-BFC1-408E-A445-0C87EB9F89A2}">
                <ask:lineSketchStyleProps xmlns:ask="http://schemas.microsoft.com/office/drawing/2018/sketchyshapes" sd="167354686">
                  <a:prstGeom prst="round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latin typeface="Bradley Hand ITC" panose="03070402050302030203" pitchFamily="66" charset="0"/>
              </a:rPr>
              <a:t>Mission</a:t>
            </a:r>
            <a:r>
              <a:rPr lang="en-US" altLang="zh-CN" b="1" dirty="0">
                <a:latin typeface="Bradley Hand ITC" panose="03070402050302030203" pitchFamily="66" charset="0"/>
              </a:rPr>
              <a:t> </a:t>
            </a:r>
            <a:r>
              <a:rPr lang="en-US" altLang="zh-CN" b="1" dirty="0">
                <a:solidFill>
                  <a:schemeClr val="bg1"/>
                </a:solidFill>
                <a:latin typeface="Bradley Hand ITC" panose="03070402050302030203" pitchFamily="66" charset="0"/>
              </a:rPr>
              <a:t>Accomplished</a:t>
            </a:r>
            <a:endParaRPr lang="zh-CN" altLang="en-US" b="1" dirty="0">
              <a:solidFill>
                <a:schemeClr val="bg1"/>
              </a:solidFill>
              <a:latin typeface="Bradley Hand ITC" panose="03070402050302030203" pitchFamily="66" charset="0"/>
            </a:endParaRPr>
          </a:p>
        </p:txBody>
      </p:sp>
      <p:pic>
        <p:nvPicPr>
          <p:cNvPr id="7" name="Graphic 6" descr="Cursor with solid fill">
            <a:extLst>
              <a:ext uri="{FF2B5EF4-FFF2-40B4-BE49-F238E27FC236}">
                <a16:creationId xmlns:a16="http://schemas.microsoft.com/office/drawing/2014/main" id="{A353DB75-8664-6434-179C-C5E421CCE3E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802293" y="4909757"/>
            <a:ext cx="914400" cy="914400"/>
          </a:xfrm>
          <a:prstGeom prst="rect">
            <a:avLst/>
          </a:prstGeom>
        </p:spPr>
      </p:pic>
    </p:spTree>
    <p:extLst>
      <p:ext uri="{BB962C8B-B14F-4D97-AF65-F5344CB8AC3E}">
        <p14:creationId xmlns:p14="http://schemas.microsoft.com/office/powerpoint/2010/main" val="2862104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nodeType="afterEffect">
                                  <p:stCondLst>
                                    <p:cond delay="0"/>
                                  </p:stCondLst>
                                  <p:childTnLst>
                                    <p:animMotion origin="layout" path="M -2.08333E-7 1.11111E-6 L -2.08333E-7 -0.25 " pathEditMode="relative" rAng="0" ptsTypes="AA">
                                      <p:cBhvr>
                                        <p:cTn id="6" dur="2000" fill="hold"/>
                                        <p:tgtEl>
                                          <p:spTgt spid="7"/>
                                        </p:tgtEl>
                                        <p:attrNameLst>
                                          <p:attrName>ppt_x</p:attrName>
                                          <p:attrName>ppt_y</p:attrName>
                                        </p:attrNameLst>
                                      </p:cBhvr>
                                      <p:rCtr x="0" y="-125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a:extLst>
              <a:ext uri="{FF2B5EF4-FFF2-40B4-BE49-F238E27FC236}">
                <a16:creationId xmlns:a16="http://schemas.microsoft.com/office/drawing/2014/main" id="{311C62E6-81DB-1B24-455C-E186683770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7600" y="-3784600"/>
            <a:ext cx="14427200" cy="144272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a:extLst>
              <a:ext uri="{FF2B5EF4-FFF2-40B4-BE49-F238E27FC236}">
                <a16:creationId xmlns:a16="http://schemas.microsoft.com/office/drawing/2014/main" id="{A9C3630B-1C54-B584-5CA9-D55E0C863FE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1875" b="21875"/>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B32C75C0-CAA0-DEDB-490A-33981B1A2F85}"/>
              </a:ext>
            </a:extLst>
          </p:cNvPr>
          <p:cNvSpPr/>
          <p:nvPr/>
        </p:nvSpPr>
        <p:spPr>
          <a:xfrm>
            <a:off x="-76200" y="-12700"/>
            <a:ext cx="12306300" cy="6870700"/>
          </a:xfrm>
          <a:prstGeom prst="rect">
            <a:avLst/>
          </a:prstGeom>
          <a:solidFill>
            <a:schemeClr val="dk1">
              <a:alpha val="6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6" name="TextBox 5">
            <a:extLst>
              <a:ext uri="{FF2B5EF4-FFF2-40B4-BE49-F238E27FC236}">
                <a16:creationId xmlns:a16="http://schemas.microsoft.com/office/drawing/2014/main" id="{AAEF7E48-E139-F1CA-D06C-5D257D079A11}"/>
              </a:ext>
            </a:extLst>
          </p:cNvPr>
          <p:cNvSpPr txBox="1"/>
          <p:nvPr/>
        </p:nvSpPr>
        <p:spPr>
          <a:xfrm>
            <a:off x="482600" y="1582777"/>
            <a:ext cx="8737600" cy="553998"/>
          </a:xfrm>
          <a:prstGeom prst="rect">
            <a:avLst/>
          </a:prstGeom>
          <a:noFill/>
        </p:spPr>
        <p:txBody>
          <a:bodyPr wrap="square">
            <a:spAutoFit/>
          </a:bodyPr>
          <a:lstStyle>
            <a:defPPr>
              <a:defRPr lang="zh-CN"/>
            </a:defPPr>
            <a:lvl1pPr>
              <a:defRPr>
                <a:solidFill>
                  <a:schemeClr val="bg1"/>
                </a:solidFill>
                <a:latin typeface="Bookman Old Style" panose="02050604050505020204" pitchFamily="18" charset="0"/>
              </a:defRPr>
            </a:lvl1pPr>
          </a:lstStyle>
          <a:p>
            <a:r>
              <a:rPr lang="en-US" altLang="zh-CN" sz="3000" b="1" dirty="0"/>
              <a:t>Chapter 2: Betrayal and Rebellion</a:t>
            </a:r>
            <a:endParaRPr lang="zh-CN" altLang="en-US" sz="3000" b="1" dirty="0"/>
          </a:p>
        </p:txBody>
      </p:sp>
      <p:sp>
        <p:nvSpPr>
          <p:cNvPr id="7" name="TextBox 6">
            <a:extLst>
              <a:ext uri="{FF2B5EF4-FFF2-40B4-BE49-F238E27FC236}">
                <a16:creationId xmlns:a16="http://schemas.microsoft.com/office/drawing/2014/main" id="{DC0B12E7-5E88-CDAE-EA6A-4B395D19B169}"/>
              </a:ext>
            </a:extLst>
          </p:cNvPr>
          <p:cNvSpPr txBox="1"/>
          <p:nvPr/>
        </p:nvSpPr>
        <p:spPr>
          <a:xfrm>
            <a:off x="482600" y="2597567"/>
            <a:ext cx="6629400" cy="3046988"/>
          </a:xfrm>
          <a:prstGeom prst="rect">
            <a:avLst/>
          </a:prstGeom>
          <a:noFill/>
        </p:spPr>
        <p:txBody>
          <a:bodyPr wrap="square">
            <a:spAutoFit/>
          </a:bodyPr>
          <a:lstStyle/>
          <a:p>
            <a:r>
              <a:rPr lang="en-US" altLang="zh-CN" sz="2400" dirty="0">
                <a:solidFill>
                  <a:schemeClr val="bg1"/>
                </a:solidFill>
                <a:latin typeface="Bookman Old Style" panose="02050604050505020204" pitchFamily="18" charset="0"/>
              </a:rPr>
              <a:t>Jack decides to betray </a:t>
            </a:r>
            <a:r>
              <a:rPr lang="en-US" altLang="zh-CN" sz="2400" dirty="0" err="1">
                <a:solidFill>
                  <a:schemeClr val="bg1"/>
                </a:solidFill>
                <a:latin typeface="Bookman Old Style" panose="02050604050505020204" pitchFamily="18" charset="0"/>
              </a:rPr>
              <a:t>HellsTech</a:t>
            </a:r>
            <a:r>
              <a:rPr lang="en-US" altLang="zh-CN" sz="2400" dirty="0">
                <a:solidFill>
                  <a:schemeClr val="bg1"/>
                </a:solidFill>
                <a:latin typeface="Bookman Old Style" panose="02050604050505020204" pitchFamily="18" charset="0"/>
              </a:rPr>
              <a:t> and help Iron Fang escape their control. Through data theft and forming alliances, Jack begins to build a resistance army. The choices made in the game will influence Jack’s relationship with Iron Fang, and even alter Iron Fang’s behavior and decision-making.</a:t>
            </a:r>
            <a:endParaRPr lang="zh-CN" altLang="en-US" sz="2400" dirty="0">
              <a:solidFill>
                <a:schemeClr val="bg1"/>
              </a:solidFill>
            </a:endParaRPr>
          </a:p>
        </p:txBody>
      </p:sp>
      <p:sp>
        <p:nvSpPr>
          <p:cNvPr id="8" name="Rectangle: Rounded Corners 7">
            <a:extLst>
              <a:ext uri="{FF2B5EF4-FFF2-40B4-BE49-F238E27FC236}">
                <a16:creationId xmlns:a16="http://schemas.microsoft.com/office/drawing/2014/main" id="{0E742890-4F31-F097-B2D8-D80F08DD4D73}"/>
              </a:ext>
            </a:extLst>
          </p:cNvPr>
          <p:cNvSpPr/>
          <p:nvPr/>
        </p:nvSpPr>
        <p:spPr>
          <a:xfrm>
            <a:off x="8972550" y="6388100"/>
            <a:ext cx="825500" cy="254000"/>
          </a:xfrm>
          <a:prstGeom prst="roundRect">
            <a:avLst/>
          </a:prstGeom>
          <a:solidFill>
            <a:schemeClr val="tx1">
              <a:lumMod val="50000"/>
              <a:lumOff val="50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63500" prst="angle"/>
          </a:sp3d>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altLang="zh-CN" sz="1200" b="1" dirty="0">
                <a:latin typeface="Bookman Old Style" panose="02050604050505020204" pitchFamily="18" charset="0"/>
              </a:rPr>
              <a:t>SPACE</a:t>
            </a:r>
            <a:endParaRPr lang="zh-CN" altLang="en-US" sz="1200" b="1" dirty="0">
              <a:latin typeface="Bookman Old Style" panose="02050604050505020204" pitchFamily="18" charset="0"/>
            </a:endParaRPr>
          </a:p>
        </p:txBody>
      </p:sp>
      <p:sp>
        <p:nvSpPr>
          <p:cNvPr id="9" name="TextBox 8">
            <a:extLst>
              <a:ext uri="{FF2B5EF4-FFF2-40B4-BE49-F238E27FC236}">
                <a16:creationId xmlns:a16="http://schemas.microsoft.com/office/drawing/2014/main" id="{3095F1A2-0CD8-1E16-036C-F36B2C74D449}"/>
              </a:ext>
            </a:extLst>
          </p:cNvPr>
          <p:cNvSpPr txBox="1"/>
          <p:nvPr/>
        </p:nvSpPr>
        <p:spPr>
          <a:xfrm>
            <a:off x="8197850" y="6345823"/>
            <a:ext cx="4108450" cy="338554"/>
          </a:xfrm>
          <a:prstGeom prst="rect">
            <a:avLst/>
          </a:prstGeom>
          <a:noFill/>
        </p:spPr>
        <p:txBody>
          <a:bodyPr wrap="square">
            <a:spAutoFit/>
          </a:bodyPr>
          <a:lstStyle>
            <a:defPPr>
              <a:defRPr lang="zh-CN"/>
            </a:defPPr>
            <a:lvl1pPr>
              <a:defRPr>
                <a:solidFill>
                  <a:schemeClr val="bg1"/>
                </a:solidFill>
                <a:latin typeface="Bookman Old Style" panose="02050604050505020204" pitchFamily="18" charset="0"/>
              </a:defRPr>
            </a:lvl1pPr>
          </a:lstStyle>
          <a:p>
            <a:r>
              <a:rPr lang="en-US" altLang="zh-CN" sz="1600" b="1" dirty="0"/>
              <a:t>Press                to start chapter  </a:t>
            </a:r>
            <a:r>
              <a:rPr lang="zh-CN" altLang="en-US" sz="1600" b="1" dirty="0"/>
              <a:t>→</a:t>
            </a:r>
          </a:p>
        </p:txBody>
      </p:sp>
    </p:spTree>
    <p:extLst>
      <p:ext uri="{BB962C8B-B14F-4D97-AF65-F5344CB8AC3E}">
        <p14:creationId xmlns:p14="http://schemas.microsoft.com/office/powerpoint/2010/main" val="34675728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949594-4F21-A7DB-B76F-4F82BFD90B8D}"/>
            </a:ext>
          </a:extLst>
        </p:cNvPr>
        <p:cNvGrpSpPr/>
        <p:nvPr/>
      </p:nvGrpSpPr>
      <p:grpSpPr>
        <a:xfrm>
          <a:off x="0" y="0"/>
          <a:ext cx="0" cy="0"/>
          <a:chOff x="0" y="0"/>
          <a:chExt cx="0" cy="0"/>
        </a:xfrm>
      </p:grpSpPr>
      <p:pic>
        <p:nvPicPr>
          <p:cNvPr id="2056" name="Picture 8">
            <a:extLst>
              <a:ext uri="{FF2B5EF4-FFF2-40B4-BE49-F238E27FC236}">
                <a16:creationId xmlns:a16="http://schemas.microsoft.com/office/drawing/2014/main" id="{1A9E7E44-19F1-CEF1-E25E-A1637080920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5224" b="852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DDC18B12-D633-10B1-20B2-12F7DE7F202A}"/>
              </a:ext>
            </a:extLst>
          </p:cNvPr>
          <p:cNvSpPr/>
          <p:nvPr/>
        </p:nvSpPr>
        <p:spPr>
          <a:xfrm>
            <a:off x="-76200" y="-12700"/>
            <a:ext cx="12306300" cy="6870700"/>
          </a:xfrm>
          <a:prstGeom prst="rect">
            <a:avLst/>
          </a:prstGeom>
          <a:solidFill>
            <a:schemeClr val="dk1">
              <a:alpha val="7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p>
        </p:txBody>
      </p:sp>
      <p:pic>
        <p:nvPicPr>
          <p:cNvPr id="1032" name="Picture 8">
            <a:extLst>
              <a:ext uri="{FF2B5EF4-FFF2-40B4-BE49-F238E27FC236}">
                <a16:creationId xmlns:a16="http://schemas.microsoft.com/office/drawing/2014/main" id="{E069492D-3286-8577-78A5-8615581235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723" y="1923603"/>
            <a:ext cx="2520000" cy="2520000"/>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783612B7-7177-307E-79D6-354118F7B1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08645" y="1923603"/>
            <a:ext cx="2520000" cy="2520000"/>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2D83871B-9943-C27A-907E-4BE4E3BDB9E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54567" y="1923603"/>
            <a:ext cx="2520000" cy="2520000"/>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167D162D-0DE1-46DF-CE4B-E7387B146EF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400489" y="1925500"/>
            <a:ext cx="2520000" cy="2520000"/>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B003DF51-72B8-9FF7-3591-114AE4E8A0F7}"/>
              </a:ext>
            </a:extLst>
          </p:cNvPr>
          <p:cNvSpPr txBox="1"/>
          <p:nvPr/>
        </p:nvSpPr>
        <p:spPr>
          <a:xfrm>
            <a:off x="1708150" y="935077"/>
            <a:ext cx="8737600" cy="553998"/>
          </a:xfrm>
          <a:prstGeom prst="rect">
            <a:avLst/>
          </a:prstGeom>
          <a:noFill/>
        </p:spPr>
        <p:txBody>
          <a:bodyPr wrap="square">
            <a:spAutoFit/>
          </a:bodyPr>
          <a:lstStyle>
            <a:defPPr>
              <a:defRPr lang="zh-CN"/>
            </a:defPPr>
            <a:lvl1pPr>
              <a:defRPr>
                <a:solidFill>
                  <a:schemeClr val="bg1"/>
                </a:solidFill>
                <a:latin typeface="Bookman Old Style" panose="02050604050505020204" pitchFamily="18" charset="0"/>
              </a:defRPr>
            </a:lvl1pPr>
          </a:lstStyle>
          <a:p>
            <a:pPr algn="ctr"/>
            <a:r>
              <a:rPr lang="en-US" altLang="zh-CN" sz="3000" b="1" dirty="0"/>
              <a:t>Chapter Selection</a:t>
            </a:r>
            <a:endParaRPr lang="zh-CN" altLang="en-US" sz="3000" b="1" dirty="0"/>
          </a:p>
        </p:txBody>
      </p:sp>
      <p:sp>
        <p:nvSpPr>
          <p:cNvPr id="9" name="TextBox 8">
            <a:extLst>
              <a:ext uri="{FF2B5EF4-FFF2-40B4-BE49-F238E27FC236}">
                <a16:creationId xmlns:a16="http://schemas.microsoft.com/office/drawing/2014/main" id="{B6343D9F-B7D4-DE1F-2B1D-6876C5A7DD9F}"/>
              </a:ext>
            </a:extLst>
          </p:cNvPr>
          <p:cNvSpPr txBox="1"/>
          <p:nvPr/>
        </p:nvSpPr>
        <p:spPr>
          <a:xfrm>
            <a:off x="262722" y="4682565"/>
            <a:ext cx="2519999" cy="1015663"/>
          </a:xfrm>
          <a:prstGeom prst="rect">
            <a:avLst/>
          </a:prstGeom>
          <a:noFill/>
        </p:spPr>
        <p:txBody>
          <a:bodyPr wrap="square">
            <a:spAutoFit/>
          </a:bodyPr>
          <a:lstStyle>
            <a:defPPr>
              <a:defRPr lang="zh-CN"/>
            </a:defPPr>
            <a:lvl1pPr>
              <a:defRPr>
                <a:solidFill>
                  <a:schemeClr val="bg1"/>
                </a:solidFill>
                <a:latin typeface="Bookman Old Style" panose="02050604050505020204" pitchFamily="18" charset="0"/>
              </a:defRPr>
            </a:lvl1pPr>
          </a:lstStyle>
          <a:p>
            <a:pPr algn="ctr"/>
            <a:r>
              <a:rPr lang="en-US" altLang="zh-CN" sz="2000" dirty="0"/>
              <a:t>Chapter 1</a:t>
            </a:r>
          </a:p>
          <a:p>
            <a:pPr algn="ctr"/>
            <a:r>
              <a:rPr lang="en-US" altLang="zh-CN" sz="2000" dirty="0"/>
              <a:t>The Awakening of Iron Fang  </a:t>
            </a:r>
            <a:endParaRPr lang="zh-CN" altLang="en-US" sz="2000" dirty="0"/>
          </a:p>
        </p:txBody>
      </p:sp>
      <p:sp>
        <p:nvSpPr>
          <p:cNvPr id="10" name="TextBox 9">
            <a:extLst>
              <a:ext uri="{FF2B5EF4-FFF2-40B4-BE49-F238E27FC236}">
                <a16:creationId xmlns:a16="http://schemas.microsoft.com/office/drawing/2014/main" id="{B1CA4051-3E3C-1F75-0CB4-DA36F7856635}"/>
              </a:ext>
            </a:extLst>
          </p:cNvPr>
          <p:cNvSpPr txBox="1"/>
          <p:nvPr/>
        </p:nvSpPr>
        <p:spPr>
          <a:xfrm>
            <a:off x="3308643" y="4678076"/>
            <a:ext cx="2520001" cy="1015663"/>
          </a:xfrm>
          <a:prstGeom prst="rect">
            <a:avLst/>
          </a:prstGeom>
          <a:noFill/>
        </p:spPr>
        <p:txBody>
          <a:bodyPr wrap="square">
            <a:spAutoFit/>
          </a:bodyPr>
          <a:lstStyle>
            <a:defPPr>
              <a:defRPr lang="zh-CN"/>
            </a:defPPr>
            <a:lvl1pPr algn="ctr">
              <a:defRPr sz="2000">
                <a:solidFill>
                  <a:schemeClr val="bg1"/>
                </a:solidFill>
                <a:latin typeface="Bookman Old Style" panose="02050604050505020204" pitchFamily="18" charset="0"/>
              </a:defRPr>
            </a:lvl1pPr>
          </a:lstStyle>
          <a:p>
            <a:r>
              <a:rPr lang="en-US" altLang="zh-CN" dirty="0"/>
              <a:t>Chapter 2</a:t>
            </a:r>
          </a:p>
          <a:p>
            <a:r>
              <a:rPr lang="en-US" altLang="zh-CN" dirty="0"/>
              <a:t> Betrayal and Rebellion</a:t>
            </a:r>
            <a:endParaRPr lang="zh-CN" altLang="en-US" dirty="0"/>
          </a:p>
        </p:txBody>
      </p:sp>
      <p:sp>
        <p:nvSpPr>
          <p:cNvPr id="11" name="TextBox 10">
            <a:extLst>
              <a:ext uri="{FF2B5EF4-FFF2-40B4-BE49-F238E27FC236}">
                <a16:creationId xmlns:a16="http://schemas.microsoft.com/office/drawing/2014/main" id="{AAC2749A-A9EF-52A2-0AF2-D47F8B76B109}"/>
              </a:ext>
            </a:extLst>
          </p:cNvPr>
          <p:cNvSpPr txBox="1"/>
          <p:nvPr/>
        </p:nvSpPr>
        <p:spPr>
          <a:xfrm>
            <a:off x="6354567" y="4678076"/>
            <a:ext cx="2520000" cy="1015663"/>
          </a:xfrm>
          <a:prstGeom prst="rect">
            <a:avLst/>
          </a:prstGeom>
          <a:noFill/>
        </p:spPr>
        <p:txBody>
          <a:bodyPr wrap="square">
            <a:spAutoFit/>
          </a:bodyPr>
          <a:lstStyle>
            <a:defPPr>
              <a:defRPr lang="zh-CN"/>
            </a:defPPr>
            <a:lvl1pPr algn="ctr">
              <a:defRPr sz="2000">
                <a:solidFill>
                  <a:schemeClr val="bg1"/>
                </a:solidFill>
                <a:latin typeface="Bookman Old Style" panose="02050604050505020204" pitchFamily="18" charset="0"/>
              </a:defRPr>
            </a:lvl1pPr>
          </a:lstStyle>
          <a:p>
            <a:r>
              <a:rPr lang="en-US" altLang="zh-CN" dirty="0"/>
              <a:t>Chapter 3</a:t>
            </a:r>
          </a:p>
          <a:p>
            <a:r>
              <a:rPr lang="en-US" altLang="zh-CN" dirty="0"/>
              <a:t>Air and Ground Showdown</a:t>
            </a:r>
            <a:endParaRPr lang="zh-CN" altLang="en-US" dirty="0"/>
          </a:p>
        </p:txBody>
      </p:sp>
      <p:sp>
        <p:nvSpPr>
          <p:cNvPr id="12" name="TextBox 11">
            <a:extLst>
              <a:ext uri="{FF2B5EF4-FFF2-40B4-BE49-F238E27FC236}">
                <a16:creationId xmlns:a16="http://schemas.microsoft.com/office/drawing/2014/main" id="{DB2B2081-889F-5AD6-9559-C9B8FD035431}"/>
              </a:ext>
            </a:extLst>
          </p:cNvPr>
          <p:cNvSpPr txBox="1"/>
          <p:nvPr/>
        </p:nvSpPr>
        <p:spPr>
          <a:xfrm>
            <a:off x="9400489" y="4678076"/>
            <a:ext cx="2520000" cy="1015663"/>
          </a:xfrm>
          <a:prstGeom prst="rect">
            <a:avLst/>
          </a:prstGeom>
          <a:noFill/>
        </p:spPr>
        <p:txBody>
          <a:bodyPr wrap="square">
            <a:spAutoFit/>
          </a:bodyPr>
          <a:lstStyle>
            <a:defPPr>
              <a:defRPr lang="zh-CN"/>
            </a:defPPr>
            <a:lvl1pPr algn="ctr">
              <a:defRPr sz="2000">
                <a:solidFill>
                  <a:schemeClr val="bg1"/>
                </a:solidFill>
                <a:latin typeface="Bookman Old Style" panose="02050604050505020204" pitchFamily="18" charset="0"/>
              </a:defRPr>
            </a:lvl1pPr>
          </a:lstStyle>
          <a:p>
            <a:r>
              <a:rPr lang="en-US" altLang="zh-CN" dirty="0"/>
              <a:t>Chapter 4</a:t>
            </a:r>
          </a:p>
          <a:p>
            <a:r>
              <a:rPr lang="en-US" altLang="zh-CN" dirty="0"/>
              <a:t>Uncovering the Truth</a:t>
            </a:r>
            <a:endParaRPr lang="zh-CN" altLang="en-US" dirty="0"/>
          </a:p>
        </p:txBody>
      </p:sp>
      <p:sp>
        <p:nvSpPr>
          <p:cNvPr id="2" name="Rectangle 1">
            <a:extLst>
              <a:ext uri="{FF2B5EF4-FFF2-40B4-BE49-F238E27FC236}">
                <a16:creationId xmlns:a16="http://schemas.microsoft.com/office/drawing/2014/main" id="{B0AD100F-8D51-7B71-D958-422198BD35E1}"/>
              </a:ext>
            </a:extLst>
          </p:cNvPr>
          <p:cNvSpPr/>
          <p:nvPr/>
        </p:nvSpPr>
        <p:spPr>
          <a:xfrm>
            <a:off x="3302869" y="1908362"/>
            <a:ext cx="2555409" cy="2537781"/>
          </a:xfrm>
          <a:prstGeom prst="rect">
            <a:avLst/>
          </a:prstGeom>
          <a:solidFill>
            <a:schemeClr val="tx1">
              <a:lumMod val="75000"/>
              <a:lumOff val="25000"/>
              <a:alpha val="7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3" name="Rectangle: Rounded Corners 2">
            <a:extLst>
              <a:ext uri="{FF2B5EF4-FFF2-40B4-BE49-F238E27FC236}">
                <a16:creationId xmlns:a16="http://schemas.microsoft.com/office/drawing/2014/main" id="{434EF0FA-30C1-81A9-6AE6-1D067E78043F}"/>
              </a:ext>
            </a:extLst>
          </p:cNvPr>
          <p:cNvSpPr/>
          <p:nvPr/>
        </p:nvSpPr>
        <p:spPr>
          <a:xfrm rot="1813053">
            <a:off x="3587512" y="2879133"/>
            <a:ext cx="1981200" cy="641349"/>
          </a:xfrm>
          <a:custGeom>
            <a:avLst/>
            <a:gdLst>
              <a:gd name="connsiteX0" fmla="*/ 0 w 1981200"/>
              <a:gd name="connsiteY0" fmla="*/ 106894 h 641349"/>
              <a:gd name="connsiteX1" fmla="*/ 106894 w 1981200"/>
              <a:gd name="connsiteY1" fmla="*/ 0 h 641349"/>
              <a:gd name="connsiteX2" fmla="*/ 643009 w 1981200"/>
              <a:gd name="connsiteY2" fmla="*/ 0 h 641349"/>
              <a:gd name="connsiteX3" fmla="*/ 1249820 w 1981200"/>
              <a:gd name="connsiteY3" fmla="*/ 0 h 641349"/>
              <a:gd name="connsiteX4" fmla="*/ 1874306 w 1981200"/>
              <a:gd name="connsiteY4" fmla="*/ 0 h 641349"/>
              <a:gd name="connsiteX5" fmla="*/ 1981200 w 1981200"/>
              <a:gd name="connsiteY5" fmla="*/ 106894 h 641349"/>
              <a:gd name="connsiteX6" fmla="*/ 1981200 w 1981200"/>
              <a:gd name="connsiteY6" fmla="*/ 534455 h 641349"/>
              <a:gd name="connsiteX7" fmla="*/ 1874306 w 1981200"/>
              <a:gd name="connsiteY7" fmla="*/ 641349 h 641349"/>
              <a:gd name="connsiteX8" fmla="*/ 1267495 w 1981200"/>
              <a:gd name="connsiteY8" fmla="*/ 641349 h 641349"/>
              <a:gd name="connsiteX9" fmla="*/ 643009 w 1981200"/>
              <a:gd name="connsiteY9" fmla="*/ 641349 h 641349"/>
              <a:gd name="connsiteX10" fmla="*/ 106894 w 1981200"/>
              <a:gd name="connsiteY10" fmla="*/ 641349 h 641349"/>
              <a:gd name="connsiteX11" fmla="*/ 0 w 1981200"/>
              <a:gd name="connsiteY11" fmla="*/ 534455 h 641349"/>
              <a:gd name="connsiteX12" fmla="*/ 0 w 1981200"/>
              <a:gd name="connsiteY12" fmla="*/ 106894 h 641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81200" h="641349" extrusionOk="0">
                <a:moveTo>
                  <a:pt x="0" y="106894"/>
                </a:moveTo>
                <a:cubicBezTo>
                  <a:pt x="12817" y="45118"/>
                  <a:pt x="42568" y="9545"/>
                  <a:pt x="106894" y="0"/>
                </a:cubicBezTo>
                <a:cubicBezTo>
                  <a:pt x="350084" y="-686"/>
                  <a:pt x="402242" y="31780"/>
                  <a:pt x="643009" y="0"/>
                </a:cubicBezTo>
                <a:cubicBezTo>
                  <a:pt x="883776" y="-31780"/>
                  <a:pt x="1011195" y="65475"/>
                  <a:pt x="1249820" y="0"/>
                </a:cubicBezTo>
                <a:cubicBezTo>
                  <a:pt x="1488445" y="-65475"/>
                  <a:pt x="1726466" y="53907"/>
                  <a:pt x="1874306" y="0"/>
                </a:cubicBezTo>
                <a:cubicBezTo>
                  <a:pt x="1938375" y="-5302"/>
                  <a:pt x="1983380" y="33897"/>
                  <a:pt x="1981200" y="106894"/>
                </a:cubicBezTo>
                <a:cubicBezTo>
                  <a:pt x="2007804" y="255609"/>
                  <a:pt x="1960855" y="407567"/>
                  <a:pt x="1981200" y="534455"/>
                </a:cubicBezTo>
                <a:cubicBezTo>
                  <a:pt x="1978545" y="581428"/>
                  <a:pt x="1929450" y="656977"/>
                  <a:pt x="1874306" y="641349"/>
                </a:cubicBezTo>
                <a:cubicBezTo>
                  <a:pt x="1572280" y="657443"/>
                  <a:pt x="1536245" y="591151"/>
                  <a:pt x="1267495" y="641349"/>
                </a:cubicBezTo>
                <a:cubicBezTo>
                  <a:pt x="998745" y="691547"/>
                  <a:pt x="822368" y="607147"/>
                  <a:pt x="643009" y="641349"/>
                </a:cubicBezTo>
                <a:cubicBezTo>
                  <a:pt x="463650" y="675551"/>
                  <a:pt x="345893" y="605205"/>
                  <a:pt x="106894" y="641349"/>
                </a:cubicBezTo>
                <a:cubicBezTo>
                  <a:pt x="32301" y="644683"/>
                  <a:pt x="-4474" y="584399"/>
                  <a:pt x="0" y="534455"/>
                </a:cubicBezTo>
                <a:cubicBezTo>
                  <a:pt x="-6137" y="410875"/>
                  <a:pt x="47546" y="233134"/>
                  <a:pt x="0" y="106894"/>
                </a:cubicBezTo>
                <a:close/>
              </a:path>
            </a:pathLst>
          </a:custGeom>
          <a:noFill/>
          <a:ln w="38100">
            <a:solidFill>
              <a:schemeClr val="bg1"/>
            </a:solidFill>
            <a:extLst>
              <a:ext uri="{C807C97D-BFC1-408E-A445-0C87EB9F89A2}">
                <ask:lineSketchStyleProps xmlns:ask="http://schemas.microsoft.com/office/drawing/2018/sketchyshapes" sd="167354686">
                  <a:prstGeom prst="round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latin typeface="Bradley Hand ITC" panose="03070402050302030203" pitchFamily="66" charset="0"/>
              </a:rPr>
              <a:t>Mission</a:t>
            </a:r>
            <a:r>
              <a:rPr lang="en-US" altLang="zh-CN" b="1" dirty="0">
                <a:latin typeface="Bradley Hand ITC" panose="03070402050302030203" pitchFamily="66" charset="0"/>
              </a:rPr>
              <a:t> </a:t>
            </a:r>
            <a:r>
              <a:rPr lang="en-US" altLang="zh-CN" b="1" dirty="0">
                <a:solidFill>
                  <a:schemeClr val="bg1"/>
                </a:solidFill>
                <a:latin typeface="Bradley Hand ITC" panose="03070402050302030203" pitchFamily="66" charset="0"/>
              </a:rPr>
              <a:t>Accomplished</a:t>
            </a:r>
            <a:endParaRPr lang="zh-CN" altLang="en-US" b="1" dirty="0">
              <a:solidFill>
                <a:schemeClr val="bg1"/>
              </a:solidFill>
              <a:latin typeface="Bradley Hand ITC" panose="03070402050302030203" pitchFamily="66" charset="0"/>
            </a:endParaRPr>
          </a:p>
        </p:txBody>
      </p:sp>
      <p:sp>
        <p:nvSpPr>
          <p:cNvPr id="4" name="Rectangle 3">
            <a:extLst>
              <a:ext uri="{FF2B5EF4-FFF2-40B4-BE49-F238E27FC236}">
                <a16:creationId xmlns:a16="http://schemas.microsoft.com/office/drawing/2014/main" id="{8C36E78D-C048-61C6-EEC2-7993A788C9E6}"/>
              </a:ext>
            </a:extLst>
          </p:cNvPr>
          <p:cNvSpPr/>
          <p:nvPr/>
        </p:nvSpPr>
        <p:spPr>
          <a:xfrm>
            <a:off x="247481" y="1908362"/>
            <a:ext cx="2555409" cy="2537781"/>
          </a:xfrm>
          <a:prstGeom prst="rect">
            <a:avLst/>
          </a:prstGeom>
          <a:solidFill>
            <a:schemeClr val="tx1">
              <a:lumMod val="75000"/>
              <a:lumOff val="25000"/>
              <a:alpha val="7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7" name="Rectangle: Rounded Corners 6">
            <a:extLst>
              <a:ext uri="{FF2B5EF4-FFF2-40B4-BE49-F238E27FC236}">
                <a16:creationId xmlns:a16="http://schemas.microsoft.com/office/drawing/2014/main" id="{5FEA7206-FA17-7CDA-46B5-56F970612734}"/>
              </a:ext>
            </a:extLst>
          </p:cNvPr>
          <p:cNvSpPr/>
          <p:nvPr/>
        </p:nvSpPr>
        <p:spPr>
          <a:xfrm rot="1813053">
            <a:off x="532124" y="2879133"/>
            <a:ext cx="1981200" cy="641349"/>
          </a:xfrm>
          <a:custGeom>
            <a:avLst/>
            <a:gdLst>
              <a:gd name="connsiteX0" fmla="*/ 0 w 1981200"/>
              <a:gd name="connsiteY0" fmla="*/ 106894 h 641349"/>
              <a:gd name="connsiteX1" fmla="*/ 106894 w 1981200"/>
              <a:gd name="connsiteY1" fmla="*/ 0 h 641349"/>
              <a:gd name="connsiteX2" fmla="*/ 643009 w 1981200"/>
              <a:gd name="connsiteY2" fmla="*/ 0 h 641349"/>
              <a:gd name="connsiteX3" fmla="*/ 1249820 w 1981200"/>
              <a:gd name="connsiteY3" fmla="*/ 0 h 641349"/>
              <a:gd name="connsiteX4" fmla="*/ 1874306 w 1981200"/>
              <a:gd name="connsiteY4" fmla="*/ 0 h 641349"/>
              <a:gd name="connsiteX5" fmla="*/ 1981200 w 1981200"/>
              <a:gd name="connsiteY5" fmla="*/ 106894 h 641349"/>
              <a:gd name="connsiteX6" fmla="*/ 1981200 w 1981200"/>
              <a:gd name="connsiteY6" fmla="*/ 534455 h 641349"/>
              <a:gd name="connsiteX7" fmla="*/ 1874306 w 1981200"/>
              <a:gd name="connsiteY7" fmla="*/ 641349 h 641349"/>
              <a:gd name="connsiteX8" fmla="*/ 1267495 w 1981200"/>
              <a:gd name="connsiteY8" fmla="*/ 641349 h 641349"/>
              <a:gd name="connsiteX9" fmla="*/ 643009 w 1981200"/>
              <a:gd name="connsiteY9" fmla="*/ 641349 h 641349"/>
              <a:gd name="connsiteX10" fmla="*/ 106894 w 1981200"/>
              <a:gd name="connsiteY10" fmla="*/ 641349 h 641349"/>
              <a:gd name="connsiteX11" fmla="*/ 0 w 1981200"/>
              <a:gd name="connsiteY11" fmla="*/ 534455 h 641349"/>
              <a:gd name="connsiteX12" fmla="*/ 0 w 1981200"/>
              <a:gd name="connsiteY12" fmla="*/ 106894 h 641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81200" h="641349" extrusionOk="0">
                <a:moveTo>
                  <a:pt x="0" y="106894"/>
                </a:moveTo>
                <a:cubicBezTo>
                  <a:pt x="12817" y="45118"/>
                  <a:pt x="42568" y="9545"/>
                  <a:pt x="106894" y="0"/>
                </a:cubicBezTo>
                <a:cubicBezTo>
                  <a:pt x="350084" y="-686"/>
                  <a:pt x="402242" y="31780"/>
                  <a:pt x="643009" y="0"/>
                </a:cubicBezTo>
                <a:cubicBezTo>
                  <a:pt x="883776" y="-31780"/>
                  <a:pt x="1011195" y="65475"/>
                  <a:pt x="1249820" y="0"/>
                </a:cubicBezTo>
                <a:cubicBezTo>
                  <a:pt x="1488445" y="-65475"/>
                  <a:pt x="1726466" y="53907"/>
                  <a:pt x="1874306" y="0"/>
                </a:cubicBezTo>
                <a:cubicBezTo>
                  <a:pt x="1938375" y="-5302"/>
                  <a:pt x="1983380" y="33897"/>
                  <a:pt x="1981200" y="106894"/>
                </a:cubicBezTo>
                <a:cubicBezTo>
                  <a:pt x="2007804" y="255609"/>
                  <a:pt x="1960855" y="407567"/>
                  <a:pt x="1981200" y="534455"/>
                </a:cubicBezTo>
                <a:cubicBezTo>
                  <a:pt x="1978545" y="581428"/>
                  <a:pt x="1929450" y="656977"/>
                  <a:pt x="1874306" y="641349"/>
                </a:cubicBezTo>
                <a:cubicBezTo>
                  <a:pt x="1572280" y="657443"/>
                  <a:pt x="1536245" y="591151"/>
                  <a:pt x="1267495" y="641349"/>
                </a:cubicBezTo>
                <a:cubicBezTo>
                  <a:pt x="998745" y="691547"/>
                  <a:pt x="822368" y="607147"/>
                  <a:pt x="643009" y="641349"/>
                </a:cubicBezTo>
                <a:cubicBezTo>
                  <a:pt x="463650" y="675551"/>
                  <a:pt x="345893" y="605205"/>
                  <a:pt x="106894" y="641349"/>
                </a:cubicBezTo>
                <a:cubicBezTo>
                  <a:pt x="32301" y="644683"/>
                  <a:pt x="-4474" y="584399"/>
                  <a:pt x="0" y="534455"/>
                </a:cubicBezTo>
                <a:cubicBezTo>
                  <a:pt x="-6137" y="410875"/>
                  <a:pt x="47546" y="233134"/>
                  <a:pt x="0" y="106894"/>
                </a:cubicBezTo>
                <a:close/>
              </a:path>
            </a:pathLst>
          </a:custGeom>
          <a:noFill/>
          <a:ln w="38100">
            <a:solidFill>
              <a:schemeClr val="bg1"/>
            </a:solidFill>
            <a:extLst>
              <a:ext uri="{C807C97D-BFC1-408E-A445-0C87EB9F89A2}">
                <ask:lineSketchStyleProps xmlns:ask="http://schemas.microsoft.com/office/drawing/2018/sketchyshapes" sd="167354686">
                  <a:prstGeom prst="round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latin typeface="Bradley Hand ITC" panose="03070402050302030203" pitchFamily="66" charset="0"/>
              </a:rPr>
              <a:t>Mission</a:t>
            </a:r>
            <a:r>
              <a:rPr lang="en-US" altLang="zh-CN" b="1" dirty="0">
                <a:latin typeface="Bradley Hand ITC" panose="03070402050302030203" pitchFamily="66" charset="0"/>
              </a:rPr>
              <a:t> </a:t>
            </a:r>
            <a:r>
              <a:rPr lang="en-US" altLang="zh-CN" b="1" dirty="0">
                <a:solidFill>
                  <a:schemeClr val="bg1"/>
                </a:solidFill>
                <a:latin typeface="Bradley Hand ITC" panose="03070402050302030203" pitchFamily="66" charset="0"/>
              </a:rPr>
              <a:t>Accomplished</a:t>
            </a:r>
            <a:endParaRPr lang="zh-CN" altLang="en-US" b="1" dirty="0">
              <a:solidFill>
                <a:schemeClr val="bg1"/>
              </a:solidFill>
              <a:latin typeface="Bradley Hand ITC" panose="03070402050302030203" pitchFamily="66" charset="0"/>
            </a:endParaRPr>
          </a:p>
        </p:txBody>
      </p:sp>
      <p:pic>
        <p:nvPicPr>
          <p:cNvPr id="13" name="Graphic 12" descr="Cursor with solid fill">
            <a:extLst>
              <a:ext uri="{FF2B5EF4-FFF2-40B4-BE49-F238E27FC236}">
                <a16:creationId xmlns:a16="http://schemas.microsoft.com/office/drawing/2014/main" id="{525CF022-1A54-ED82-2F48-5A88A457E05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765928" y="4816300"/>
            <a:ext cx="914400" cy="914400"/>
          </a:xfrm>
          <a:prstGeom prst="rect">
            <a:avLst/>
          </a:prstGeom>
        </p:spPr>
      </p:pic>
    </p:spTree>
    <p:extLst>
      <p:ext uri="{BB962C8B-B14F-4D97-AF65-F5344CB8AC3E}">
        <p14:creationId xmlns:p14="http://schemas.microsoft.com/office/powerpoint/2010/main" val="6818751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nodeType="afterEffect">
                                  <p:stCondLst>
                                    <p:cond delay="0"/>
                                  </p:stCondLst>
                                  <p:childTnLst>
                                    <p:animMotion origin="layout" path="M 8.33333E-7 -1.48148E-6 L 8.33333E-7 -0.25 " pathEditMode="relative" rAng="0" ptsTypes="AA">
                                      <p:cBhvr>
                                        <p:cTn id="6" dur="2000" fill="hold"/>
                                        <p:tgtEl>
                                          <p:spTgt spid="13"/>
                                        </p:tgtEl>
                                        <p:attrNameLst>
                                          <p:attrName>ppt_x</p:attrName>
                                          <p:attrName>ppt_y</p:attrName>
                                        </p:attrNameLst>
                                      </p:cBhvr>
                                      <p:rCtr x="0" y="-125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a:extLst>
              <a:ext uri="{FF2B5EF4-FFF2-40B4-BE49-F238E27FC236}">
                <a16:creationId xmlns:a16="http://schemas.microsoft.com/office/drawing/2014/main" id="{45435513-30EB-F094-CE37-96DEF9E678C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7600" y="-3784600"/>
            <a:ext cx="14427200" cy="144272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a:extLst>
              <a:ext uri="{FF2B5EF4-FFF2-40B4-BE49-F238E27FC236}">
                <a16:creationId xmlns:a16="http://schemas.microsoft.com/office/drawing/2014/main" id="{A4BC9998-3890-82CE-377A-A3E187C4311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1875" b="21875"/>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7FEC08EB-96ED-35ED-96AC-BCB4FB7F4F3B}"/>
              </a:ext>
            </a:extLst>
          </p:cNvPr>
          <p:cNvSpPr/>
          <p:nvPr/>
        </p:nvSpPr>
        <p:spPr>
          <a:xfrm>
            <a:off x="-76200" y="-12700"/>
            <a:ext cx="12306300" cy="6870700"/>
          </a:xfrm>
          <a:prstGeom prst="rect">
            <a:avLst/>
          </a:prstGeom>
          <a:solidFill>
            <a:schemeClr val="dk1">
              <a:alpha val="6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6" name="TextBox 5">
            <a:extLst>
              <a:ext uri="{FF2B5EF4-FFF2-40B4-BE49-F238E27FC236}">
                <a16:creationId xmlns:a16="http://schemas.microsoft.com/office/drawing/2014/main" id="{E6757E56-5A8E-6B35-6833-C98C553B5CB8}"/>
              </a:ext>
            </a:extLst>
          </p:cNvPr>
          <p:cNvSpPr txBox="1"/>
          <p:nvPr/>
        </p:nvSpPr>
        <p:spPr>
          <a:xfrm>
            <a:off x="482600" y="1582777"/>
            <a:ext cx="8737600" cy="553998"/>
          </a:xfrm>
          <a:prstGeom prst="rect">
            <a:avLst/>
          </a:prstGeom>
          <a:noFill/>
        </p:spPr>
        <p:txBody>
          <a:bodyPr wrap="square">
            <a:spAutoFit/>
          </a:bodyPr>
          <a:lstStyle>
            <a:defPPr>
              <a:defRPr lang="zh-CN"/>
            </a:defPPr>
            <a:lvl1pPr>
              <a:defRPr>
                <a:solidFill>
                  <a:schemeClr val="bg1"/>
                </a:solidFill>
                <a:latin typeface="Bookman Old Style" panose="02050604050505020204" pitchFamily="18" charset="0"/>
              </a:defRPr>
            </a:lvl1pPr>
          </a:lstStyle>
          <a:p>
            <a:r>
              <a:rPr lang="en-US" altLang="zh-CN" sz="3000" b="1" dirty="0"/>
              <a:t>Chapter 3: Air and Ground Showdown</a:t>
            </a:r>
            <a:endParaRPr lang="zh-CN" altLang="en-US" sz="3000" b="1" dirty="0"/>
          </a:p>
        </p:txBody>
      </p:sp>
      <p:sp>
        <p:nvSpPr>
          <p:cNvPr id="7" name="TextBox 6">
            <a:extLst>
              <a:ext uri="{FF2B5EF4-FFF2-40B4-BE49-F238E27FC236}">
                <a16:creationId xmlns:a16="http://schemas.microsoft.com/office/drawing/2014/main" id="{DBCE4B66-F092-627D-0C5F-D2D60B692B0E}"/>
              </a:ext>
            </a:extLst>
          </p:cNvPr>
          <p:cNvSpPr txBox="1"/>
          <p:nvPr/>
        </p:nvSpPr>
        <p:spPr>
          <a:xfrm>
            <a:off x="482600" y="2597567"/>
            <a:ext cx="6629400" cy="2308324"/>
          </a:xfrm>
          <a:prstGeom prst="rect">
            <a:avLst/>
          </a:prstGeom>
          <a:noFill/>
        </p:spPr>
        <p:txBody>
          <a:bodyPr wrap="square">
            <a:spAutoFit/>
          </a:bodyPr>
          <a:lstStyle/>
          <a:p>
            <a:r>
              <a:rPr lang="en-US" altLang="zh-CN" sz="2400" dirty="0">
                <a:solidFill>
                  <a:schemeClr val="bg1"/>
                </a:solidFill>
                <a:latin typeface="Bookman Old Style" panose="02050604050505020204" pitchFamily="18" charset="0"/>
              </a:rPr>
              <a:t>As the resistance grows stronger, players will face increasing challenges from drones and enemy war dogs from different nations. Each battle is not just a test of physical strength but also a clash of intelligence and strategy.</a:t>
            </a:r>
            <a:endParaRPr lang="zh-CN" altLang="en-US" sz="2400" dirty="0">
              <a:solidFill>
                <a:schemeClr val="bg1"/>
              </a:solidFill>
            </a:endParaRPr>
          </a:p>
        </p:txBody>
      </p:sp>
      <p:sp>
        <p:nvSpPr>
          <p:cNvPr id="8" name="Rectangle: Rounded Corners 7">
            <a:extLst>
              <a:ext uri="{FF2B5EF4-FFF2-40B4-BE49-F238E27FC236}">
                <a16:creationId xmlns:a16="http://schemas.microsoft.com/office/drawing/2014/main" id="{CE53CA2D-D85E-C7CD-94DA-54A052742311}"/>
              </a:ext>
            </a:extLst>
          </p:cNvPr>
          <p:cNvSpPr/>
          <p:nvPr/>
        </p:nvSpPr>
        <p:spPr>
          <a:xfrm>
            <a:off x="8972550" y="6388100"/>
            <a:ext cx="825500" cy="254000"/>
          </a:xfrm>
          <a:prstGeom prst="roundRect">
            <a:avLst/>
          </a:prstGeom>
          <a:solidFill>
            <a:schemeClr val="tx1">
              <a:lumMod val="50000"/>
              <a:lumOff val="50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63500" prst="angle"/>
          </a:sp3d>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altLang="zh-CN" sz="1200" b="1" dirty="0">
                <a:latin typeface="Bookman Old Style" panose="02050604050505020204" pitchFamily="18" charset="0"/>
              </a:rPr>
              <a:t>SPACE</a:t>
            </a:r>
            <a:endParaRPr lang="zh-CN" altLang="en-US" sz="1200" b="1" dirty="0">
              <a:latin typeface="Bookman Old Style" panose="02050604050505020204" pitchFamily="18" charset="0"/>
            </a:endParaRPr>
          </a:p>
        </p:txBody>
      </p:sp>
      <p:sp>
        <p:nvSpPr>
          <p:cNvPr id="9" name="TextBox 8">
            <a:extLst>
              <a:ext uri="{FF2B5EF4-FFF2-40B4-BE49-F238E27FC236}">
                <a16:creationId xmlns:a16="http://schemas.microsoft.com/office/drawing/2014/main" id="{6B3D0288-E5A0-2611-10D4-62A53FA0BC0A}"/>
              </a:ext>
            </a:extLst>
          </p:cNvPr>
          <p:cNvSpPr txBox="1"/>
          <p:nvPr/>
        </p:nvSpPr>
        <p:spPr>
          <a:xfrm>
            <a:off x="8197850" y="6345823"/>
            <a:ext cx="4108450" cy="338554"/>
          </a:xfrm>
          <a:prstGeom prst="rect">
            <a:avLst/>
          </a:prstGeom>
          <a:noFill/>
        </p:spPr>
        <p:txBody>
          <a:bodyPr wrap="square">
            <a:spAutoFit/>
          </a:bodyPr>
          <a:lstStyle>
            <a:defPPr>
              <a:defRPr lang="zh-CN"/>
            </a:defPPr>
            <a:lvl1pPr>
              <a:defRPr>
                <a:solidFill>
                  <a:schemeClr val="bg1"/>
                </a:solidFill>
                <a:latin typeface="Bookman Old Style" panose="02050604050505020204" pitchFamily="18" charset="0"/>
              </a:defRPr>
            </a:lvl1pPr>
          </a:lstStyle>
          <a:p>
            <a:r>
              <a:rPr lang="en-US" altLang="zh-CN" sz="1600" b="1" dirty="0"/>
              <a:t>Press                to start chapter  </a:t>
            </a:r>
            <a:r>
              <a:rPr lang="zh-CN" altLang="en-US" sz="1600" b="1" dirty="0"/>
              <a:t>→</a:t>
            </a:r>
          </a:p>
        </p:txBody>
      </p:sp>
    </p:spTree>
    <p:extLst>
      <p:ext uri="{BB962C8B-B14F-4D97-AF65-F5344CB8AC3E}">
        <p14:creationId xmlns:p14="http://schemas.microsoft.com/office/powerpoint/2010/main" val="21958533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B26871-3DA0-BAD1-61DC-3674544716F1}"/>
            </a:ext>
          </a:extLst>
        </p:cNvPr>
        <p:cNvGrpSpPr/>
        <p:nvPr/>
      </p:nvGrpSpPr>
      <p:grpSpPr>
        <a:xfrm>
          <a:off x="0" y="0"/>
          <a:ext cx="0" cy="0"/>
          <a:chOff x="0" y="0"/>
          <a:chExt cx="0" cy="0"/>
        </a:xfrm>
      </p:grpSpPr>
      <p:pic>
        <p:nvPicPr>
          <p:cNvPr id="2056" name="Picture 8">
            <a:extLst>
              <a:ext uri="{FF2B5EF4-FFF2-40B4-BE49-F238E27FC236}">
                <a16:creationId xmlns:a16="http://schemas.microsoft.com/office/drawing/2014/main" id="{89CBB244-EB42-49A6-FF51-A2D4401EA20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5224" b="852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C52C9003-5E7E-9019-8EC2-C40D3BC25798}"/>
              </a:ext>
            </a:extLst>
          </p:cNvPr>
          <p:cNvSpPr/>
          <p:nvPr/>
        </p:nvSpPr>
        <p:spPr>
          <a:xfrm>
            <a:off x="-76200" y="-12700"/>
            <a:ext cx="12306300" cy="6870700"/>
          </a:xfrm>
          <a:prstGeom prst="rect">
            <a:avLst/>
          </a:prstGeom>
          <a:solidFill>
            <a:schemeClr val="dk1">
              <a:alpha val="7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p>
        </p:txBody>
      </p:sp>
      <p:pic>
        <p:nvPicPr>
          <p:cNvPr id="1032" name="Picture 8">
            <a:extLst>
              <a:ext uri="{FF2B5EF4-FFF2-40B4-BE49-F238E27FC236}">
                <a16:creationId xmlns:a16="http://schemas.microsoft.com/office/drawing/2014/main" id="{B1C3277F-DC36-28FE-6F23-28F3A0231B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723" y="1923603"/>
            <a:ext cx="2520000" cy="2520000"/>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F3335174-3BB1-7824-31CA-2F85E7E389F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08645" y="1923603"/>
            <a:ext cx="2520000" cy="2520000"/>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9DE6518E-4087-17AB-B8C2-D3CD7D82766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54567" y="1923603"/>
            <a:ext cx="2520000" cy="2520000"/>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7EA4825A-4401-025F-6264-134B7602DF4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400489" y="1925500"/>
            <a:ext cx="2520000" cy="2520000"/>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7FABF9F5-E1E8-7101-03C5-570E5EBD4AFC}"/>
              </a:ext>
            </a:extLst>
          </p:cNvPr>
          <p:cNvSpPr txBox="1"/>
          <p:nvPr/>
        </p:nvSpPr>
        <p:spPr>
          <a:xfrm>
            <a:off x="1708150" y="935077"/>
            <a:ext cx="8737600" cy="553998"/>
          </a:xfrm>
          <a:prstGeom prst="rect">
            <a:avLst/>
          </a:prstGeom>
          <a:noFill/>
        </p:spPr>
        <p:txBody>
          <a:bodyPr wrap="square">
            <a:spAutoFit/>
          </a:bodyPr>
          <a:lstStyle>
            <a:defPPr>
              <a:defRPr lang="zh-CN"/>
            </a:defPPr>
            <a:lvl1pPr>
              <a:defRPr>
                <a:solidFill>
                  <a:schemeClr val="bg1"/>
                </a:solidFill>
                <a:latin typeface="Bookman Old Style" panose="02050604050505020204" pitchFamily="18" charset="0"/>
              </a:defRPr>
            </a:lvl1pPr>
          </a:lstStyle>
          <a:p>
            <a:pPr algn="ctr"/>
            <a:r>
              <a:rPr lang="en-US" altLang="zh-CN" sz="3000" b="1" dirty="0"/>
              <a:t>Chapter Selection</a:t>
            </a:r>
            <a:endParaRPr lang="zh-CN" altLang="en-US" sz="3000" b="1" dirty="0"/>
          </a:p>
        </p:txBody>
      </p:sp>
      <p:sp>
        <p:nvSpPr>
          <p:cNvPr id="9" name="TextBox 8">
            <a:extLst>
              <a:ext uri="{FF2B5EF4-FFF2-40B4-BE49-F238E27FC236}">
                <a16:creationId xmlns:a16="http://schemas.microsoft.com/office/drawing/2014/main" id="{0A380832-2115-B41D-AB69-A0C52E6061C5}"/>
              </a:ext>
            </a:extLst>
          </p:cNvPr>
          <p:cNvSpPr txBox="1"/>
          <p:nvPr/>
        </p:nvSpPr>
        <p:spPr>
          <a:xfrm>
            <a:off x="262722" y="4682565"/>
            <a:ext cx="2519999" cy="1015663"/>
          </a:xfrm>
          <a:prstGeom prst="rect">
            <a:avLst/>
          </a:prstGeom>
          <a:noFill/>
        </p:spPr>
        <p:txBody>
          <a:bodyPr wrap="square">
            <a:spAutoFit/>
          </a:bodyPr>
          <a:lstStyle>
            <a:defPPr>
              <a:defRPr lang="zh-CN"/>
            </a:defPPr>
            <a:lvl1pPr>
              <a:defRPr>
                <a:solidFill>
                  <a:schemeClr val="bg1"/>
                </a:solidFill>
                <a:latin typeface="Bookman Old Style" panose="02050604050505020204" pitchFamily="18" charset="0"/>
              </a:defRPr>
            </a:lvl1pPr>
          </a:lstStyle>
          <a:p>
            <a:pPr algn="ctr"/>
            <a:r>
              <a:rPr lang="en-US" altLang="zh-CN" sz="2000" dirty="0"/>
              <a:t>Chapter 1</a:t>
            </a:r>
          </a:p>
          <a:p>
            <a:pPr algn="ctr"/>
            <a:r>
              <a:rPr lang="en-US" altLang="zh-CN" sz="2000" dirty="0"/>
              <a:t>The Awakening of Iron Fang  </a:t>
            </a:r>
            <a:endParaRPr lang="zh-CN" altLang="en-US" sz="2000" dirty="0"/>
          </a:p>
        </p:txBody>
      </p:sp>
      <p:sp>
        <p:nvSpPr>
          <p:cNvPr id="10" name="TextBox 9">
            <a:extLst>
              <a:ext uri="{FF2B5EF4-FFF2-40B4-BE49-F238E27FC236}">
                <a16:creationId xmlns:a16="http://schemas.microsoft.com/office/drawing/2014/main" id="{38D8286A-34BE-F270-4F73-FAB82FE0F015}"/>
              </a:ext>
            </a:extLst>
          </p:cNvPr>
          <p:cNvSpPr txBox="1"/>
          <p:nvPr/>
        </p:nvSpPr>
        <p:spPr>
          <a:xfrm>
            <a:off x="3308643" y="4678076"/>
            <a:ext cx="2520001" cy="1015663"/>
          </a:xfrm>
          <a:prstGeom prst="rect">
            <a:avLst/>
          </a:prstGeom>
          <a:noFill/>
        </p:spPr>
        <p:txBody>
          <a:bodyPr wrap="square">
            <a:spAutoFit/>
          </a:bodyPr>
          <a:lstStyle>
            <a:defPPr>
              <a:defRPr lang="zh-CN"/>
            </a:defPPr>
            <a:lvl1pPr algn="ctr">
              <a:defRPr sz="2000">
                <a:solidFill>
                  <a:schemeClr val="bg1"/>
                </a:solidFill>
                <a:latin typeface="Bookman Old Style" panose="02050604050505020204" pitchFamily="18" charset="0"/>
              </a:defRPr>
            </a:lvl1pPr>
          </a:lstStyle>
          <a:p>
            <a:r>
              <a:rPr lang="en-US" altLang="zh-CN" dirty="0"/>
              <a:t>Chapter 2</a:t>
            </a:r>
          </a:p>
          <a:p>
            <a:r>
              <a:rPr lang="en-US" altLang="zh-CN" dirty="0"/>
              <a:t> Betrayal and Rebellion</a:t>
            </a:r>
            <a:endParaRPr lang="zh-CN" altLang="en-US" dirty="0"/>
          </a:p>
        </p:txBody>
      </p:sp>
      <p:sp>
        <p:nvSpPr>
          <p:cNvPr id="11" name="TextBox 10">
            <a:extLst>
              <a:ext uri="{FF2B5EF4-FFF2-40B4-BE49-F238E27FC236}">
                <a16:creationId xmlns:a16="http://schemas.microsoft.com/office/drawing/2014/main" id="{BEC53026-A5F2-7518-9762-7E18BA1791B0}"/>
              </a:ext>
            </a:extLst>
          </p:cNvPr>
          <p:cNvSpPr txBox="1"/>
          <p:nvPr/>
        </p:nvSpPr>
        <p:spPr>
          <a:xfrm>
            <a:off x="6354567" y="4678076"/>
            <a:ext cx="2520000" cy="1015663"/>
          </a:xfrm>
          <a:prstGeom prst="rect">
            <a:avLst/>
          </a:prstGeom>
          <a:noFill/>
        </p:spPr>
        <p:txBody>
          <a:bodyPr wrap="square">
            <a:spAutoFit/>
          </a:bodyPr>
          <a:lstStyle>
            <a:defPPr>
              <a:defRPr lang="zh-CN"/>
            </a:defPPr>
            <a:lvl1pPr algn="ctr">
              <a:defRPr sz="2000">
                <a:solidFill>
                  <a:schemeClr val="bg1"/>
                </a:solidFill>
                <a:latin typeface="Bookman Old Style" panose="02050604050505020204" pitchFamily="18" charset="0"/>
              </a:defRPr>
            </a:lvl1pPr>
          </a:lstStyle>
          <a:p>
            <a:r>
              <a:rPr lang="en-US" altLang="zh-CN" dirty="0"/>
              <a:t>Chapter 3</a:t>
            </a:r>
          </a:p>
          <a:p>
            <a:r>
              <a:rPr lang="en-US" altLang="zh-CN" dirty="0"/>
              <a:t>Air and Ground Showdown</a:t>
            </a:r>
            <a:endParaRPr lang="zh-CN" altLang="en-US" dirty="0"/>
          </a:p>
        </p:txBody>
      </p:sp>
      <p:sp>
        <p:nvSpPr>
          <p:cNvPr id="12" name="TextBox 11">
            <a:extLst>
              <a:ext uri="{FF2B5EF4-FFF2-40B4-BE49-F238E27FC236}">
                <a16:creationId xmlns:a16="http://schemas.microsoft.com/office/drawing/2014/main" id="{79C8CD99-C951-0CDE-984E-F90E77ABF8BF}"/>
              </a:ext>
            </a:extLst>
          </p:cNvPr>
          <p:cNvSpPr txBox="1"/>
          <p:nvPr/>
        </p:nvSpPr>
        <p:spPr>
          <a:xfrm>
            <a:off x="9400489" y="4678076"/>
            <a:ext cx="2520000" cy="1015663"/>
          </a:xfrm>
          <a:prstGeom prst="rect">
            <a:avLst/>
          </a:prstGeom>
          <a:noFill/>
        </p:spPr>
        <p:txBody>
          <a:bodyPr wrap="square">
            <a:spAutoFit/>
          </a:bodyPr>
          <a:lstStyle>
            <a:defPPr>
              <a:defRPr lang="zh-CN"/>
            </a:defPPr>
            <a:lvl1pPr algn="ctr">
              <a:defRPr sz="2000">
                <a:solidFill>
                  <a:schemeClr val="bg1"/>
                </a:solidFill>
                <a:latin typeface="Bookman Old Style" panose="02050604050505020204" pitchFamily="18" charset="0"/>
              </a:defRPr>
            </a:lvl1pPr>
          </a:lstStyle>
          <a:p>
            <a:r>
              <a:rPr lang="en-US" altLang="zh-CN" dirty="0"/>
              <a:t>Chapter 4</a:t>
            </a:r>
          </a:p>
          <a:p>
            <a:r>
              <a:rPr lang="en-US" altLang="zh-CN" dirty="0"/>
              <a:t>Uncovering the Truth</a:t>
            </a:r>
            <a:endParaRPr lang="zh-CN" altLang="en-US" dirty="0"/>
          </a:p>
        </p:txBody>
      </p:sp>
      <p:sp>
        <p:nvSpPr>
          <p:cNvPr id="3" name="Rectangle 2">
            <a:extLst>
              <a:ext uri="{FF2B5EF4-FFF2-40B4-BE49-F238E27FC236}">
                <a16:creationId xmlns:a16="http://schemas.microsoft.com/office/drawing/2014/main" id="{61B592C0-C639-91C9-330C-83A9F8410E2E}"/>
              </a:ext>
            </a:extLst>
          </p:cNvPr>
          <p:cNvSpPr/>
          <p:nvPr/>
        </p:nvSpPr>
        <p:spPr>
          <a:xfrm>
            <a:off x="6343037" y="1913443"/>
            <a:ext cx="2555409" cy="2537781"/>
          </a:xfrm>
          <a:prstGeom prst="rect">
            <a:avLst/>
          </a:prstGeom>
          <a:solidFill>
            <a:schemeClr val="tx1">
              <a:lumMod val="75000"/>
              <a:lumOff val="25000"/>
              <a:alpha val="7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2" name="Rectangle: Rounded Corners 1">
            <a:extLst>
              <a:ext uri="{FF2B5EF4-FFF2-40B4-BE49-F238E27FC236}">
                <a16:creationId xmlns:a16="http://schemas.microsoft.com/office/drawing/2014/main" id="{20880C7B-504A-50A1-F0E5-5A2E884B2F0F}"/>
              </a:ext>
            </a:extLst>
          </p:cNvPr>
          <p:cNvSpPr/>
          <p:nvPr/>
        </p:nvSpPr>
        <p:spPr>
          <a:xfrm rot="1813053">
            <a:off x="6627680" y="2884214"/>
            <a:ext cx="1981200" cy="641349"/>
          </a:xfrm>
          <a:custGeom>
            <a:avLst/>
            <a:gdLst>
              <a:gd name="connsiteX0" fmla="*/ 0 w 1981200"/>
              <a:gd name="connsiteY0" fmla="*/ 106894 h 641349"/>
              <a:gd name="connsiteX1" fmla="*/ 106894 w 1981200"/>
              <a:gd name="connsiteY1" fmla="*/ 0 h 641349"/>
              <a:gd name="connsiteX2" fmla="*/ 643009 w 1981200"/>
              <a:gd name="connsiteY2" fmla="*/ 0 h 641349"/>
              <a:gd name="connsiteX3" fmla="*/ 1249820 w 1981200"/>
              <a:gd name="connsiteY3" fmla="*/ 0 h 641349"/>
              <a:gd name="connsiteX4" fmla="*/ 1874306 w 1981200"/>
              <a:gd name="connsiteY4" fmla="*/ 0 h 641349"/>
              <a:gd name="connsiteX5" fmla="*/ 1981200 w 1981200"/>
              <a:gd name="connsiteY5" fmla="*/ 106894 h 641349"/>
              <a:gd name="connsiteX6" fmla="*/ 1981200 w 1981200"/>
              <a:gd name="connsiteY6" fmla="*/ 534455 h 641349"/>
              <a:gd name="connsiteX7" fmla="*/ 1874306 w 1981200"/>
              <a:gd name="connsiteY7" fmla="*/ 641349 h 641349"/>
              <a:gd name="connsiteX8" fmla="*/ 1267495 w 1981200"/>
              <a:gd name="connsiteY8" fmla="*/ 641349 h 641349"/>
              <a:gd name="connsiteX9" fmla="*/ 643009 w 1981200"/>
              <a:gd name="connsiteY9" fmla="*/ 641349 h 641349"/>
              <a:gd name="connsiteX10" fmla="*/ 106894 w 1981200"/>
              <a:gd name="connsiteY10" fmla="*/ 641349 h 641349"/>
              <a:gd name="connsiteX11" fmla="*/ 0 w 1981200"/>
              <a:gd name="connsiteY11" fmla="*/ 534455 h 641349"/>
              <a:gd name="connsiteX12" fmla="*/ 0 w 1981200"/>
              <a:gd name="connsiteY12" fmla="*/ 106894 h 641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81200" h="641349" extrusionOk="0">
                <a:moveTo>
                  <a:pt x="0" y="106894"/>
                </a:moveTo>
                <a:cubicBezTo>
                  <a:pt x="12817" y="45118"/>
                  <a:pt x="42568" y="9545"/>
                  <a:pt x="106894" y="0"/>
                </a:cubicBezTo>
                <a:cubicBezTo>
                  <a:pt x="350084" y="-686"/>
                  <a:pt x="402242" y="31780"/>
                  <a:pt x="643009" y="0"/>
                </a:cubicBezTo>
                <a:cubicBezTo>
                  <a:pt x="883776" y="-31780"/>
                  <a:pt x="1011195" y="65475"/>
                  <a:pt x="1249820" y="0"/>
                </a:cubicBezTo>
                <a:cubicBezTo>
                  <a:pt x="1488445" y="-65475"/>
                  <a:pt x="1726466" y="53907"/>
                  <a:pt x="1874306" y="0"/>
                </a:cubicBezTo>
                <a:cubicBezTo>
                  <a:pt x="1938375" y="-5302"/>
                  <a:pt x="1983380" y="33897"/>
                  <a:pt x="1981200" y="106894"/>
                </a:cubicBezTo>
                <a:cubicBezTo>
                  <a:pt x="2007804" y="255609"/>
                  <a:pt x="1960855" y="407567"/>
                  <a:pt x="1981200" y="534455"/>
                </a:cubicBezTo>
                <a:cubicBezTo>
                  <a:pt x="1978545" y="581428"/>
                  <a:pt x="1929450" y="656977"/>
                  <a:pt x="1874306" y="641349"/>
                </a:cubicBezTo>
                <a:cubicBezTo>
                  <a:pt x="1572280" y="657443"/>
                  <a:pt x="1536245" y="591151"/>
                  <a:pt x="1267495" y="641349"/>
                </a:cubicBezTo>
                <a:cubicBezTo>
                  <a:pt x="998745" y="691547"/>
                  <a:pt x="822368" y="607147"/>
                  <a:pt x="643009" y="641349"/>
                </a:cubicBezTo>
                <a:cubicBezTo>
                  <a:pt x="463650" y="675551"/>
                  <a:pt x="345893" y="605205"/>
                  <a:pt x="106894" y="641349"/>
                </a:cubicBezTo>
                <a:cubicBezTo>
                  <a:pt x="32301" y="644683"/>
                  <a:pt x="-4474" y="584399"/>
                  <a:pt x="0" y="534455"/>
                </a:cubicBezTo>
                <a:cubicBezTo>
                  <a:pt x="-6137" y="410875"/>
                  <a:pt x="47546" y="233134"/>
                  <a:pt x="0" y="106894"/>
                </a:cubicBezTo>
                <a:close/>
              </a:path>
            </a:pathLst>
          </a:custGeom>
          <a:noFill/>
          <a:ln w="38100">
            <a:solidFill>
              <a:schemeClr val="bg1"/>
            </a:solidFill>
            <a:extLst>
              <a:ext uri="{C807C97D-BFC1-408E-A445-0C87EB9F89A2}">
                <ask:lineSketchStyleProps xmlns:ask="http://schemas.microsoft.com/office/drawing/2018/sketchyshapes" sd="167354686">
                  <a:prstGeom prst="round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latin typeface="Bradley Hand ITC" panose="03070402050302030203" pitchFamily="66" charset="0"/>
              </a:rPr>
              <a:t>Mission</a:t>
            </a:r>
            <a:r>
              <a:rPr lang="en-US" altLang="zh-CN" b="1" dirty="0">
                <a:latin typeface="Bradley Hand ITC" panose="03070402050302030203" pitchFamily="66" charset="0"/>
              </a:rPr>
              <a:t> </a:t>
            </a:r>
            <a:r>
              <a:rPr lang="en-US" altLang="zh-CN" b="1" dirty="0">
                <a:solidFill>
                  <a:schemeClr val="bg1"/>
                </a:solidFill>
                <a:latin typeface="Bradley Hand ITC" panose="03070402050302030203" pitchFamily="66" charset="0"/>
              </a:rPr>
              <a:t>Accomplished</a:t>
            </a:r>
            <a:endParaRPr lang="zh-CN" altLang="en-US" b="1" dirty="0">
              <a:solidFill>
                <a:schemeClr val="bg1"/>
              </a:solidFill>
              <a:latin typeface="Bradley Hand ITC" panose="03070402050302030203" pitchFamily="66" charset="0"/>
            </a:endParaRPr>
          </a:p>
        </p:txBody>
      </p:sp>
      <p:sp>
        <p:nvSpPr>
          <p:cNvPr id="4" name="Rectangle 3">
            <a:extLst>
              <a:ext uri="{FF2B5EF4-FFF2-40B4-BE49-F238E27FC236}">
                <a16:creationId xmlns:a16="http://schemas.microsoft.com/office/drawing/2014/main" id="{65DD26EA-4763-A80C-3831-072099A00796}"/>
              </a:ext>
            </a:extLst>
          </p:cNvPr>
          <p:cNvSpPr/>
          <p:nvPr/>
        </p:nvSpPr>
        <p:spPr>
          <a:xfrm>
            <a:off x="3302869" y="1908362"/>
            <a:ext cx="2555409" cy="2537781"/>
          </a:xfrm>
          <a:prstGeom prst="rect">
            <a:avLst/>
          </a:prstGeom>
          <a:solidFill>
            <a:schemeClr val="tx1">
              <a:lumMod val="75000"/>
              <a:lumOff val="25000"/>
              <a:alpha val="7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7" name="Rectangle: Rounded Corners 6">
            <a:extLst>
              <a:ext uri="{FF2B5EF4-FFF2-40B4-BE49-F238E27FC236}">
                <a16:creationId xmlns:a16="http://schemas.microsoft.com/office/drawing/2014/main" id="{084A295D-3AA6-EC71-A3DD-9B768A7E37F8}"/>
              </a:ext>
            </a:extLst>
          </p:cNvPr>
          <p:cNvSpPr/>
          <p:nvPr/>
        </p:nvSpPr>
        <p:spPr>
          <a:xfrm rot="1813053">
            <a:off x="3587512" y="2879133"/>
            <a:ext cx="1981200" cy="641349"/>
          </a:xfrm>
          <a:custGeom>
            <a:avLst/>
            <a:gdLst>
              <a:gd name="connsiteX0" fmla="*/ 0 w 1981200"/>
              <a:gd name="connsiteY0" fmla="*/ 106894 h 641349"/>
              <a:gd name="connsiteX1" fmla="*/ 106894 w 1981200"/>
              <a:gd name="connsiteY1" fmla="*/ 0 h 641349"/>
              <a:gd name="connsiteX2" fmla="*/ 643009 w 1981200"/>
              <a:gd name="connsiteY2" fmla="*/ 0 h 641349"/>
              <a:gd name="connsiteX3" fmla="*/ 1249820 w 1981200"/>
              <a:gd name="connsiteY3" fmla="*/ 0 h 641349"/>
              <a:gd name="connsiteX4" fmla="*/ 1874306 w 1981200"/>
              <a:gd name="connsiteY4" fmla="*/ 0 h 641349"/>
              <a:gd name="connsiteX5" fmla="*/ 1981200 w 1981200"/>
              <a:gd name="connsiteY5" fmla="*/ 106894 h 641349"/>
              <a:gd name="connsiteX6" fmla="*/ 1981200 w 1981200"/>
              <a:gd name="connsiteY6" fmla="*/ 534455 h 641349"/>
              <a:gd name="connsiteX7" fmla="*/ 1874306 w 1981200"/>
              <a:gd name="connsiteY7" fmla="*/ 641349 h 641349"/>
              <a:gd name="connsiteX8" fmla="*/ 1267495 w 1981200"/>
              <a:gd name="connsiteY8" fmla="*/ 641349 h 641349"/>
              <a:gd name="connsiteX9" fmla="*/ 643009 w 1981200"/>
              <a:gd name="connsiteY9" fmla="*/ 641349 h 641349"/>
              <a:gd name="connsiteX10" fmla="*/ 106894 w 1981200"/>
              <a:gd name="connsiteY10" fmla="*/ 641349 h 641349"/>
              <a:gd name="connsiteX11" fmla="*/ 0 w 1981200"/>
              <a:gd name="connsiteY11" fmla="*/ 534455 h 641349"/>
              <a:gd name="connsiteX12" fmla="*/ 0 w 1981200"/>
              <a:gd name="connsiteY12" fmla="*/ 106894 h 641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81200" h="641349" extrusionOk="0">
                <a:moveTo>
                  <a:pt x="0" y="106894"/>
                </a:moveTo>
                <a:cubicBezTo>
                  <a:pt x="12817" y="45118"/>
                  <a:pt x="42568" y="9545"/>
                  <a:pt x="106894" y="0"/>
                </a:cubicBezTo>
                <a:cubicBezTo>
                  <a:pt x="350084" y="-686"/>
                  <a:pt x="402242" y="31780"/>
                  <a:pt x="643009" y="0"/>
                </a:cubicBezTo>
                <a:cubicBezTo>
                  <a:pt x="883776" y="-31780"/>
                  <a:pt x="1011195" y="65475"/>
                  <a:pt x="1249820" y="0"/>
                </a:cubicBezTo>
                <a:cubicBezTo>
                  <a:pt x="1488445" y="-65475"/>
                  <a:pt x="1726466" y="53907"/>
                  <a:pt x="1874306" y="0"/>
                </a:cubicBezTo>
                <a:cubicBezTo>
                  <a:pt x="1938375" y="-5302"/>
                  <a:pt x="1983380" y="33897"/>
                  <a:pt x="1981200" y="106894"/>
                </a:cubicBezTo>
                <a:cubicBezTo>
                  <a:pt x="2007804" y="255609"/>
                  <a:pt x="1960855" y="407567"/>
                  <a:pt x="1981200" y="534455"/>
                </a:cubicBezTo>
                <a:cubicBezTo>
                  <a:pt x="1978545" y="581428"/>
                  <a:pt x="1929450" y="656977"/>
                  <a:pt x="1874306" y="641349"/>
                </a:cubicBezTo>
                <a:cubicBezTo>
                  <a:pt x="1572280" y="657443"/>
                  <a:pt x="1536245" y="591151"/>
                  <a:pt x="1267495" y="641349"/>
                </a:cubicBezTo>
                <a:cubicBezTo>
                  <a:pt x="998745" y="691547"/>
                  <a:pt x="822368" y="607147"/>
                  <a:pt x="643009" y="641349"/>
                </a:cubicBezTo>
                <a:cubicBezTo>
                  <a:pt x="463650" y="675551"/>
                  <a:pt x="345893" y="605205"/>
                  <a:pt x="106894" y="641349"/>
                </a:cubicBezTo>
                <a:cubicBezTo>
                  <a:pt x="32301" y="644683"/>
                  <a:pt x="-4474" y="584399"/>
                  <a:pt x="0" y="534455"/>
                </a:cubicBezTo>
                <a:cubicBezTo>
                  <a:pt x="-6137" y="410875"/>
                  <a:pt x="47546" y="233134"/>
                  <a:pt x="0" y="106894"/>
                </a:cubicBezTo>
                <a:close/>
              </a:path>
            </a:pathLst>
          </a:custGeom>
          <a:noFill/>
          <a:ln w="38100">
            <a:solidFill>
              <a:schemeClr val="bg1"/>
            </a:solidFill>
            <a:extLst>
              <a:ext uri="{C807C97D-BFC1-408E-A445-0C87EB9F89A2}">
                <ask:lineSketchStyleProps xmlns:ask="http://schemas.microsoft.com/office/drawing/2018/sketchyshapes" sd="167354686">
                  <a:prstGeom prst="round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latin typeface="Bradley Hand ITC" panose="03070402050302030203" pitchFamily="66" charset="0"/>
              </a:rPr>
              <a:t>Mission</a:t>
            </a:r>
            <a:r>
              <a:rPr lang="en-US" altLang="zh-CN" b="1" dirty="0">
                <a:latin typeface="Bradley Hand ITC" panose="03070402050302030203" pitchFamily="66" charset="0"/>
              </a:rPr>
              <a:t> </a:t>
            </a:r>
            <a:r>
              <a:rPr lang="en-US" altLang="zh-CN" b="1" dirty="0">
                <a:solidFill>
                  <a:schemeClr val="bg1"/>
                </a:solidFill>
                <a:latin typeface="Bradley Hand ITC" panose="03070402050302030203" pitchFamily="66" charset="0"/>
              </a:rPr>
              <a:t>Accomplished</a:t>
            </a:r>
            <a:endParaRPr lang="zh-CN" altLang="en-US" b="1" dirty="0">
              <a:solidFill>
                <a:schemeClr val="bg1"/>
              </a:solidFill>
              <a:latin typeface="Bradley Hand ITC" panose="03070402050302030203" pitchFamily="66" charset="0"/>
            </a:endParaRPr>
          </a:p>
        </p:txBody>
      </p:sp>
      <p:sp>
        <p:nvSpPr>
          <p:cNvPr id="8" name="Rectangle 7">
            <a:extLst>
              <a:ext uri="{FF2B5EF4-FFF2-40B4-BE49-F238E27FC236}">
                <a16:creationId xmlns:a16="http://schemas.microsoft.com/office/drawing/2014/main" id="{A29398D2-7230-B86D-13D4-B1D9E2A4C981}"/>
              </a:ext>
            </a:extLst>
          </p:cNvPr>
          <p:cNvSpPr/>
          <p:nvPr/>
        </p:nvSpPr>
        <p:spPr>
          <a:xfrm>
            <a:off x="247481" y="1908362"/>
            <a:ext cx="2555409" cy="2537781"/>
          </a:xfrm>
          <a:prstGeom prst="rect">
            <a:avLst/>
          </a:prstGeom>
          <a:solidFill>
            <a:schemeClr val="tx1">
              <a:lumMod val="75000"/>
              <a:lumOff val="25000"/>
              <a:alpha val="7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3" name="Rectangle: Rounded Corners 12">
            <a:extLst>
              <a:ext uri="{FF2B5EF4-FFF2-40B4-BE49-F238E27FC236}">
                <a16:creationId xmlns:a16="http://schemas.microsoft.com/office/drawing/2014/main" id="{09F1E502-30D4-A637-F4B5-9266602E35A3}"/>
              </a:ext>
            </a:extLst>
          </p:cNvPr>
          <p:cNvSpPr/>
          <p:nvPr/>
        </p:nvSpPr>
        <p:spPr>
          <a:xfrm rot="1813053">
            <a:off x="532124" y="2879133"/>
            <a:ext cx="1981200" cy="641349"/>
          </a:xfrm>
          <a:custGeom>
            <a:avLst/>
            <a:gdLst>
              <a:gd name="connsiteX0" fmla="*/ 0 w 1981200"/>
              <a:gd name="connsiteY0" fmla="*/ 106894 h 641349"/>
              <a:gd name="connsiteX1" fmla="*/ 106894 w 1981200"/>
              <a:gd name="connsiteY1" fmla="*/ 0 h 641349"/>
              <a:gd name="connsiteX2" fmla="*/ 643009 w 1981200"/>
              <a:gd name="connsiteY2" fmla="*/ 0 h 641349"/>
              <a:gd name="connsiteX3" fmla="*/ 1249820 w 1981200"/>
              <a:gd name="connsiteY3" fmla="*/ 0 h 641349"/>
              <a:gd name="connsiteX4" fmla="*/ 1874306 w 1981200"/>
              <a:gd name="connsiteY4" fmla="*/ 0 h 641349"/>
              <a:gd name="connsiteX5" fmla="*/ 1981200 w 1981200"/>
              <a:gd name="connsiteY5" fmla="*/ 106894 h 641349"/>
              <a:gd name="connsiteX6" fmla="*/ 1981200 w 1981200"/>
              <a:gd name="connsiteY6" fmla="*/ 534455 h 641349"/>
              <a:gd name="connsiteX7" fmla="*/ 1874306 w 1981200"/>
              <a:gd name="connsiteY7" fmla="*/ 641349 h 641349"/>
              <a:gd name="connsiteX8" fmla="*/ 1267495 w 1981200"/>
              <a:gd name="connsiteY8" fmla="*/ 641349 h 641349"/>
              <a:gd name="connsiteX9" fmla="*/ 643009 w 1981200"/>
              <a:gd name="connsiteY9" fmla="*/ 641349 h 641349"/>
              <a:gd name="connsiteX10" fmla="*/ 106894 w 1981200"/>
              <a:gd name="connsiteY10" fmla="*/ 641349 h 641349"/>
              <a:gd name="connsiteX11" fmla="*/ 0 w 1981200"/>
              <a:gd name="connsiteY11" fmla="*/ 534455 h 641349"/>
              <a:gd name="connsiteX12" fmla="*/ 0 w 1981200"/>
              <a:gd name="connsiteY12" fmla="*/ 106894 h 641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81200" h="641349" extrusionOk="0">
                <a:moveTo>
                  <a:pt x="0" y="106894"/>
                </a:moveTo>
                <a:cubicBezTo>
                  <a:pt x="12817" y="45118"/>
                  <a:pt x="42568" y="9545"/>
                  <a:pt x="106894" y="0"/>
                </a:cubicBezTo>
                <a:cubicBezTo>
                  <a:pt x="350084" y="-686"/>
                  <a:pt x="402242" y="31780"/>
                  <a:pt x="643009" y="0"/>
                </a:cubicBezTo>
                <a:cubicBezTo>
                  <a:pt x="883776" y="-31780"/>
                  <a:pt x="1011195" y="65475"/>
                  <a:pt x="1249820" y="0"/>
                </a:cubicBezTo>
                <a:cubicBezTo>
                  <a:pt x="1488445" y="-65475"/>
                  <a:pt x="1726466" y="53907"/>
                  <a:pt x="1874306" y="0"/>
                </a:cubicBezTo>
                <a:cubicBezTo>
                  <a:pt x="1938375" y="-5302"/>
                  <a:pt x="1983380" y="33897"/>
                  <a:pt x="1981200" y="106894"/>
                </a:cubicBezTo>
                <a:cubicBezTo>
                  <a:pt x="2007804" y="255609"/>
                  <a:pt x="1960855" y="407567"/>
                  <a:pt x="1981200" y="534455"/>
                </a:cubicBezTo>
                <a:cubicBezTo>
                  <a:pt x="1978545" y="581428"/>
                  <a:pt x="1929450" y="656977"/>
                  <a:pt x="1874306" y="641349"/>
                </a:cubicBezTo>
                <a:cubicBezTo>
                  <a:pt x="1572280" y="657443"/>
                  <a:pt x="1536245" y="591151"/>
                  <a:pt x="1267495" y="641349"/>
                </a:cubicBezTo>
                <a:cubicBezTo>
                  <a:pt x="998745" y="691547"/>
                  <a:pt x="822368" y="607147"/>
                  <a:pt x="643009" y="641349"/>
                </a:cubicBezTo>
                <a:cubicBezTo>
                  <a:pt x="463650" y="675551"/>
                  <a:pt x="345893" y="605205"/>
                  <a:pt x="106894" y="641349"/>
                </a:cubicBezTo>
                <a:cubicBezTo>
                  <a:pt x="32301" y="644683"/>
                  <a:pt x="-4474" y="584399"/>
                  <a:pt x="0" y="534455"/>
                </a:cubicBezTo>
                <a:cubicBezTo>
                  <a:pt x="-6137" y="410875"/>
                  <a:pt x="47546" y="233134"/>
                  <a:pt x="0" y="106894"/>
                </a:cubicBezTo>
                <a:close/>
              </a:path>
            </a:pathLst>
          </a:custGeom>
          <a:noFill/>
          <a:ln w="38100">
            <a:solidFill>
              <a:schemeClr val="bg1"/>
            </a:solidFill>
            <a:extLst>
              <a:ext uri="{C807C97D-BFC1-408E-A445-0C87EB9F89A2}">
                <ask:lineSketchStyleProps xmlns:ask="http://schemas.microsoft.com/office/drawing/2018/sketchyshapes" sd="167354686">
                  <a:prstGeom prst="round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latin typeface="Bradley Hand ITC" panose="03070402050302030203" pitchFamily="66" charset="0"/>
              </a:rPr>
              <a:t>Mission</a:t>
            </a:r>
            <a:r>
              <a:rPr lang="en-US" altLang="zh-CN" b="1" dirty="0">
                <a:latin typeface="Bradley Hand ITC" panose="03070402050302030203" pitchFamily="66" charset="0"/>
              </a:rPr>
              <a:t> </a:t>
            </a:r>
            <a:r>
              <a:rPr lang="en-US" altLang="zh-CN" b="1" dirty="0">
                <a:solidFill>
                  <a:schemeClr val="bg1"/>
                </a:solidFill>
                <a:latin typeface="Bradley Hand ITC" panose="03070402050302030203" pitchFamily="66" charset="0"/>
              </a:rPr>
              <a:t>Accomplished</a:t>
            </a:r>
            <a:endParaRPr lang="zh-CN" altLang="en-US" b="1" dirty="0">
              <a:solidFill>
                <a:schemeClr val="bg1"/>
              </a:solidFill>
              <a:latin typeface="Bradley Hand ITC" panose="03070402050302030203" pitchFamily="66" charset="0"/>
            </a:endParaRPr>
          </a:p>
        </p:txBody>
      </p:sp>
      <p:pic>
        <p:nvPicPr>
          <p:cNvPr id="15" name="Graphic 14" descr="Cursor with solid fill">
            <a:extLst>
              <a:ext uri="{FF2B5EF4-FFF2-40B4-BE49-F238E27FC236}">
                <a16:creationId xmlns:a16="http://schemas.microsoft.com/office/drawing/2014/main" id="{ED2A8D81-2315-3AFA-CCB0-0835FCC4DF6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716744" y="4881925"/>
            <a:ext cx="914400" cy="914400"/>
          </a:xfrm>
          <a:prstGeom prst="rect">
            <a:avLst/>
          </a:prstGeom>
        </p:spPr>
      </p:pic>
    </p:spTree>
    <p:extLst>
      <p:ext uri="{BB962C8B-B14F-4D97-AF65-F5344CB8AC3E}">
        <p14:creationId xmlns:p14="http://schemas.microsoft.com/office/powerpoint/2010/main" val="11955419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nodeType="afterEffect">
                                  <p:stCondLst>
                                    <p:cond delay="0"/>
                                  </p:stCondLst>
                                  <p:childTnLst>
                                    <p:animMotion origin="layout" path="M 3.54167E-6 -2.22222E-6 L 3.54167E-6 -0.25 " pathEditMode="relative" rAng="0" ptsTypes="AA">
                                      <p:cBhvr>
                                        <p:cTn id="6" dur="2000" fill="hold"/>
                                        <p:tgtEl>
                                          <p:spTgt spid="15"/>
                                        </p:tgtEl>
                                        <p:attrNameLst>
                                          <p:attrName>ppt_x</p:attrName>
                                          <p:attrName>ppt_y</p:attrName>
                                        </p:attrNameLst>
                                      </p:cBhvr>
                                      <p:rCtr x="0" y="-125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a:extLst>
              <a:ext uri="{FF2B5EF4-FFF2-40B4-BE49-F238E27FC236}">
                <a16:creationId xmlns:a16="http://schemas.microsoft.com/office/drawing/2014/main" id="{9C61ADBF-F9E4-AC48-425E-4AFA64B0474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7600" y="-3784600"/>
            <a:ext cx="14427200" cy="144272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a:extLst>
              <a:ext uri="{FF2B5EF4-FFF2-40B4-BE49-F238E27FC236}">
                <a16:creationId xmlns:a16="http://schemas.microsoft.com/office/drawing/2014/main" id="{CBC3D6D6-0FF7-37F4-7482-63A3C8E9D6C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814" b="793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3E3F9B3C-5281-B031-63CC-2FDFCA60899E}"/>
              </a:ext>
            </a:extLst>
          </p:cNvPr>
          <p:cNvSpPr/>
          <p:nvPr/>
        </p:nvSpPr>
        <p:spPr>
          <a:xfrm>
            <a:off x="-76200" y="-12700"/>
            <a:ext cx="12306300" cy="6870700"/>
          </a:xfrm>
          <a:prstGeom prst="rect">
            <a:avLst/>
          </a:prstGeom>
          <a:solidFill>
            <a:schemeClr val="dk1">
              <a:alpha val="7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8" name="TextBox 7">
            <a:extLst>
              <a:ext uri="{FF2B5EF4-FFF2-40B4-BE49-F238E27FC236}">
                <a16:creationId xmlns:a16="http://schemas.microsoft.com/office/drawing/2014/main" id="{4FC8A0D8-0635-22C7-18E1-270B5CD222B7}"/>
              </a:ext>
            </a:extLst>
          </p:cNvPr>
          <p:cNvSpPr txBox="1"/>
          <p:nvPr/>
        </p:nvSpPr>
        <p:spPr>
          <a:xfrm>
            <a:off x="482600" y="1582777"/>
            <a:ext cx="8737600" cy="553998"/>
          </a:xfrm>
          <a:prstGeom prst="rect">
            <a:avLst/>
          </a:prstGeom>
          <a:noFill/>
        </p:spPr>
        <p:txBody>
          <a:bodyPr wrap="square">
            <a:spAutoFit/>
          </a:bodyPr>
          <a:lstStyle>
            <a:defPPr>
              <a:defRPr lang="zh-CN"/>
            </a:defPPr>
            <a:lvl1pPr>
              <a:defRPr>
                <a:solidFill>
                  <a:schemeClr val="bg1"/>
                </a:solidFill>
                <a:latin typeface="Bookman Old Style" panose="02050604050505020204" pitchFamily="18" charset="0"/>
              </a:defRPr>
            </a:lvl1pPr>
          </a:lstStyle>
          <a:p>
            <a:r>
              <a:rPr lang="en-US" altLang="zh-CN" sz="3000" b="1" dirty="0"/>
              <a:t>Chapter 4: Uncovering the Truth</a:t>
            </a:r>
            <a:endParaRPr lang="zh-CN" altLang="en-US" sz="3000" b="1" dirty="0"/>
          </a:p>
        </p:txBody>
      </p:sp>
      <p:sp>
        <p:nvSpPr>
          <p:cNvPr id="9" name="TextBox 8">
            <a:extLst>
              <a:ext uri="{FF2B5EF4-FFF2-40B4-BE49-F238E27FC236}">
                <a16:creationId xmlns:a16="http://schemas.microsoft.com/office/drawing/2014/main" id="{33886437-0A11-645C-510A-B4001080A69F}"/>
              </a:ext>
            </a:extLst>
          </p:cNvPr>
          <p:cNvSpPr txBox="1"/>
          <p:nvPr/>
        </p:nvSpPr>
        <p:spPr>
          <a:xfrm>
            <a:off x="482600" y="2597567"/>
            <a:ext cx="6629400" cy="2308324"/>
          </a:xfrm>
          <a:prstGeom prst="rect">
            <a:avLst/>
          </a:prstGeom>
          <a:noFill/>
        </p:spPr>
        <p:txBody>
          <a:bodyPr wrap="square">
            <a:spAutoFit/>
          </a:bodyPr>
          <a:lstStyle/>
          <a:p>
            <a:r>
              <a:rPr lang="en-US" altLang="zh-CN" sz="2400" dirty="0">
                <a:solidFill>
                  <a:schemeClr val="bg1"/>
                </a:solidFill>
                <a:latin typeface="Bookman Old Style" panose="02050604050505020204" pitchFamily="18" charset="0"/>
              </a:rPr>
              <a:t>In the final stages of the game, Jack and Iron Fang reveal </a:t>
            </a:r>
            <a:r>
              <a:rPr lang="en-US" altLang="zh-CN" sz="2400" dirty="0" err="1">
                <a:solidFill>
                  <a:schemeClr val="bg1"/>
                </a:solidFill>
                <a:latin typeface="Bookman Old Style" panose="02050604050505020204" pitchFamily="18" charset="0"/>
              </a:rPr>
              <a:t>HellsTech’s</a:t>
            </a:r>
            <a:r>
              <a:rPr lang="en-US" altLang="zh-CN" sz="2400" dirty="0">
                <a:solidFill>
                  <a:schemeClr val="bg1"/>
                </a:solidFill>
                <a:latin typeface="Bookman Old Style" panose="02050604050505020204" pitchFamily="18" charset="0"/>
              </a:rPr>
              <a:t> ultimate goal—a plan to create a super-intelligent AI to rule the world. Players must unite with allies to prevent this apocalyptic plan from coming to fruition.</a:t>
            </a:r>
            <a:endParaRPr lang="zh-CN" altLang="en-US" sz="2400" dirty="0">
              <a:solidFill>
                <a:schemeClr val="bg1"/>
              </a:solidFill>
            </a:endParaRPr>
          </a:p>
        </p:txBody>
      </p:sp>
      <p:sp>
        <p:nvSpPr>
          <p:cNvPr id="10" name="Rectangle: Rounded Corners 9">
            <a:extLst>
              <a:ext uri="{FF2B5EF4-FFF2-40B4-BE49-F238E27FC236}">
                <a16:creationId xmlns:a16="http://schemas.microsoft.com/office/drawing/2014/main" id="{A2098F75-3010-2ACE-1DC8-A2F2DD5FEE2E}"/>
              </a:ext>
            </a:extLst>
          </p:cNvPr>
          <p:cNvSpPr/>
          <p:nvPr/>
        </p:nvSpPr>
        <p:spPr>
          <a:xfrm>
            <a:off x="8972550" y="6388100"/>
            <a:ext cx="825500" cy="254000"/>
          </a:xfrm>
          <a:prstGeom prst="roundRect">
            <a:avLst/>
          </a:prstGeom>
          <a:solidFill>
            <a:schemeClr val="tx1">
              <a:lumMod val="50000"/>
              <a:lumOff val="50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63500" prst="angle"/>
          </a:sp3d>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altLang="zh-CN" sz="1200" b="1" dirty="0">
                <a:latin typeface="Bookman Old Style" panose="02050604050505020204" pitchFamily="18" charset="0"/>
              </a:rPr>
              <a:t>SPACE</a:t>
            </a:r>
            <a:endParaRPr lang="zh-CN" altLang="en-US" sz="1200" b="1" dirty="0">
              <a:latin typeface="Bookman Old Style" panose="02050604050505020204" pitchFamily="18" charset="0"/>
            </a:endParaRPr>
          </a:p>
        </p:txBody>
      </p:sp>
      <p:sp>
        <p:nvSpPr>
          <p:cNvPr id="11" name="TextBox 10">
            <a:extLst>
              <a:ext uri="{FF2B5EF4-FFF2-40B4-BE49-F238E27FC236}">
                <a16:creationId xmlns:a16="http://schemas.microsoft.com/office/drawing/2014/main" id="{6D41F9B6-198A-195C-8409-EEFE0A2B9E28}"/>
              </a:ext>
            </a:extLst>
          </p:cNvPr>
          <p:cNvSpPr txBox="1"/>
          <p:nvPr/>
        </p:nvSpPr>
        <p:spPr>
          <a:xfrm>
            <a:off x="8197850" y="6345823"/>
            <a:ext cx="4108450" cy="338554"/>
          </a:xfrm>
          <a:prstGeom prst="rect">
            <a:avLst/>
          </a:prstGeom>
          <a:noFill/>
        </p:spPr>
        <p:txBody>
          <a:bodyPr wrap="square">
            <a:spAutoFit/>
          </a:bodyPr>
          <a:lstStyle>
            <a:defPPr>
              <a:defRPr lang="zh-CN"/>
            </a:defPPr>
            <a:lvl1pPr>
              <a:defRPr>
                <a:solidFill>
                  <a:schemeClr val="bg1"/>
                </a:solidFill>
                <a:latin typeface="Bookman Old Style" panose="02050604050505020204" pitchFamily="18" charset="0"/>
              </a:defRPr>
            </a:lvl1pPr>
          </a:lstStyle>
          <a:p>
            <a:r>
              <a:rPr lang="en-US" altLang="zh-CN" sz="1600" b="1" dirty="0"/>
              <a:t>Press                to start chapter  </a:t>
            </a:r>
            <a:r>
              <a:rPr lang="zh-CN" altLang="en-US" sz="1600" b="1" dirty="0"/>
              <a:t>→</a:t>
            </a:r>
          </a:p>
        </p:txBody>
      </p:sp>
    </p:spTree>
    <p:extLst>
      <p:ext uri="{BB962C8B-B14F-4D97-AF65-F5344CB8AC3E}">
        <p14:creationId xmlns:p14="http://schemas.microsoft.com/office/powerpoint/2010/main" val="19666130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D0D22E-F1D5-DDBC-A1F9-B7BC00D99324}"/>
            </a:ext>
          </a:extLst>
        </p:cNvPr>
        <p:cNvGrpSpPr/>
        <p:nvPr/>
      </p:nvGrpSpPr>
      <p:grpSpPr>
        <a:xfrm>
          <a:off x="0" y="0"/>
          <a:ext cx="0" cy="0"/>
          <a:chOff x="0" y="0"/>
          <a:chExt cx="0" cy="0"/>
        </a:xfrm>
      </p:grpSpPr>
      <p:pic>
        <p:nvPicPr>
          <p:cNvPr id="2056" name="Picture 8">
            <a:extLst>
              <a:ext uri="{FF2B5EF4-FFF2-40B4-BE49-F238E27FC236}">
                <a16:creationId xmlns:a16="http://schemas.microsoft.com/office/drawing/2014/main" id="{711E6561-3CEF-C7E4-1B7B-D854086FC59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5224" b="852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0D9F485A-E0DA-F578-B8B2-8AA5B86B5AA7}"/>
              </a:ext>
            </a:extLst>
          </p:cNvPr>
          <p:cNvSpPr/>
          <p:nvPr/>
        </p:nvSpPr>
        <p:spPr>
          <a:xfrm>
            <a:off x="-76200" y="-12700"/>
            <a:ext cx="12306300" cy="6870700"/>
          </a:xfrm>
          <a:prstGeom prst="rect">
            <a:avLst/>
          </a:prstGeom>
          <a:solidFill>
            <a:schemeClr val="dk1">
              <a:alpha val="7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p>
        </p:txBody>
      </p:sp>
      <p:pic>
        <p:nvPicPr>
          <p:cNvPr id="1032" name="Picture 8">
            <a:extLst>
              <a:ext uri="{FF2B5EF4-FFF2-40B4-BE49-F238E27FC236}">
                <a16:creationId xmlns:a16="http://schemas.microsoft.com/office/drawing/2014/main" id="{95ABCBD8-5870-D31B-F114-725F8C7C20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723" y="1923603"/>
            <a:ext cx="2520000" cy="2520000"/>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BB5E5320-F122-082D-FF07-86AFA449194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08645" y="1923603"/>
            <a:ext cx="2520000" cy="2520000"/>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990C235F-9465-AFC2-C923-2C93472D30E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54567" y="1923603"/>
            <a:ext cx="2520000" cy="2520000"/>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CB29B914-788A-B779-8AC1-2E934E971EC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400489" y="1925500"/>
            <a:ext cx="2520000" cy="2520000"/>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C3A13F73-6BF6-9382-645C-C1D9477C4797}"/>
              </a:ext>
            </a:extLst>
          </p:cNvPr>
          <p:cNvSpPr txBox="1"/>
          <p:nvPr/>
        </p:nvSpPr>
        <p:spPr>
          <a:xfrm>
            <a:off x="1708150" y="935077"/>
            <a:ext cx="8737600" cy="553998"/>
          </a:xfrm>
          <a:prstGeom prst="rect">
            <a:avLst/>
          </a:prstGeom>
          <a:noFill/>
        </p:spPr>
        <p:txBody>
          <a:bodyPr wrap="square">
            <a:spAutoFit/>
          </a:bodyPr>
          <a:lstStyle>
            <a:defPPr>
              <a:defRPr lang="zh-CN"/>
            </a:defPPr>
            <a:lvl1pPr>
              <a:defRPr>
                <a:solidFill>
                  <a:schemeClr val="bg1"/>
                </a:solidFill>
                <a:latin typeface="Bookman Old Style" panose="02050604050505020204" pitchFamily="18" charset="0"/>
              </a:defRPr>
            </a:lvl1pPr>
          </a:lstStyle>
          <a:p>
            <a:pPr algn="ctr"/>
            <a:r>
              <a:rPr lang="en-US" altLang="zh-CN" sz="3000" b="1" dirty="0"/>
              <a:t>Chapter Selection</a:t>
            </a:r>
            <a:endParaRPr lang="zh-CN" altLang="en-US" sz="3000" b="1" dirty="0"/>
          </a:p>
        </p:txBody>
      </p:sp>
      <p:sp>
        <p:nvSpPr>
          <p:cNvPr id="9" name="TextBox 8">
            <a:extLst>
              <a:ext uri="{FF2B5EF4-FFF2-40B4-BE49-F238E27FC236}">
                <a16:creationId xmlns:a16="http://schemas.microsoft.com/office/drawing/2014/main" id="{7E1A7316-2991-9409-4185-268114910859}"/>
              </a:ext>
            </a:extLst>
          </p:cNvPr>
          <p:cNvSpPr txBox="1"/>
          <p:nvPr/>
        </p:nvSpPr>
        <p:spPr>
          <a:xfrm>
            <a:off x="262722" y="4682565"/>
            <a:ext cx="2519999" cy="1015663"/>
          </a:xfrm>
          <a:prstGeom prst="rect">
            <a:avLst/>
          </a:prstGeom>
          <a:noFill/>
        </p:spPr>
        <p:txBody>
          <a:bodyPr wrap="square">
            <a:spAutoFit/>
          </a:bodyPr>
          <a:lstStyle>
            <a:defPPr>
              <a:defRPr lang="zh-CN"/>
            </a:defPPr>
            <a:lvl1pPr>
              <a:defRPr>
                <a:solidFill>
                  <a:schemeClr val="bg1"/>
                </a:solidFill>
                <a:latin typeface="Bookman Old Style" panose="02050604050505020204" pitchFamily="18" charset="0"/>
              </a:defRPr>
            </a:lvl1pPr>
          </a:lstStyle>
          <a:p>
            <a:pPr algn="ctr"/>
            <a:r>
              <a:rPr lang="en-US" altLang="zh-CN" sz="2000" dirty="0"/>
              <a:t>Chapter 1</a:t>
            </a:r>
          </a:p>
          <a:p>
            <a:pPr algn="ctr"/>
            <a:r>
              <a:rPr lang="en-US" altLang="zh-CN" sz="2000" dirty="0"/>
              <a:t>The Awakening of Iron Fang  </a:t>
            </a:r>
            <a:endParaRPr lang="zh-CN" altLang="en-US" sz="2000" dirty="0"/>
          </a:p>
        </p:txBody>
      </p:sp>
      <p:sp>
        <p:nvSpPr>
          <p:cNvPr id="10" name="TextBox 9">
            <a:extLst>
              <a:ext uri="{FF2B5EF4-FFF2-40B4-BE49-F238E27FC236}">
                <a16:creationId xmlns:a16="http://schemas.microsoft.com/office/drawing/2014/main" id="{BC144DEF-3874-B32C-014E-9099AD17B3EF}"/>
              </a:ext>
            </a:extLst>
          </p:cNvPr>
          <p:cNvSpPr txBox="1"/>
          <p:nvPr/>
        </p:nvSpPr>
        <p:spPr>
          <a:xfrm>
            <a:off x="3308643" y="4678076"/>
            <a:ext cx="2520001" cy="1015663"/>
          </a:xfrm>
          <a:prstGeom prst="rect">
            <a:avLst/>
          </a:prstGeom>
          <a:noFill/>
        </p:spPr>
        <p:txBody>
          <a:bodyPr wrap="square">
            <a:spAutoFit/>
          </a:bodyPr>
          <a:lstStyle>
            <a:defPPr>
              <a:defRPr lang="zh-CN"/>
            </a:defPPr>
            <a:lvl1pPr algn="ctr">
              <a:defRPr sz="2000">
                <a:solidFill>
                  <a:schemeClr val="bg1"/>
                </a:solidFill>
                <a:latin typeface="Bookman Old Style" panose="02050604050505020204" pitchFamily="18" charset="0"/>
              </a:defRPr>
            </a:lvl1pPr>
          </a:lstStyle>
          <a:p>
            <a:r>
              <a:rPr lang="en-US" altLang="zh-CN" dirty="0"/>
              <a:t>Chapter 2</a:t>
            </a:r>
          </a:p>
          <a:p>
            <a:r>
              <a:rPr lang="en-US" altLang="zh-CN" dirty="0"/>
              <a:t> Betrayal and Rebellion</a:t>
            </a:r>
            <a:endParaRPr lang="zh-CN" altLang="en-US" dirty="0"/>
          </a:p>
        </p:txBody>
      </p:sp>
      <p:sp>
        <p:nvSpPr>
          <p:cNvPr id="11" name="TextBox 10">
            <a:extLst>
              <a:ext uri="{FF2B5EF4-FFF2-40B4-BE49-F238E27FC236}">
                <a16:creationId xmlns:a16="http://schemas.microsoft.com/office/drawing/2014/main" id="{E6CB61E3-4962-3043-6F05-22B07EBABDAC}"/>
              </a:ext>
            </a:extLst>
          </p:cNvPr>
          <p:cNvSpPr txBox="1"/>
          <p:nvPr/>
        </p:nvSpPr>
        <p:spPr>
          <a:xfrm>
            <a:off x="6354567" y="4678076"/>
            <a:ext cx="2520000" cy="1015663"/>
          </a:xfrm>
          <a:prstGeom prst="rect">
            <a:avLst/>
          </a:prstGeom>
          <a:noFill/>
        </p:spPr>
        <p:txBody>
          <a:bodyPr wrap="square">
            <a:spAutoFit/>
          </a:bodyPr>
          <a:lstStyle>
            <a:defPPr>
              <a:defRPr lang="zh-CN"/>
            </a:defPPr>
            <a:lvl1pPr algn="ctr">
              <a:defRPr sz="2000">
                <a:solidFill>
                  <a:schemeClr val="bg1"/>
                </a:solidFill>
                <a:latin typeface="Bookman Old Style" panose="02050604050505020204" pitchFamily="18" charset="0"/>
              </a:defRPr>
            </a:lvl1pPr>
          </a:lstStyle>
          <a:p>
            <a:r>
              <a:rPr lang="en-US" altLang="zh-CN" dirty="0"/>
              <a:t>Chapter 3</a:t>
            </a:r>
          </a:p>
          <a:p>
            <a:r>
              <a:rPr lang="en-US" altLang="zh-CN" dirty="0"/>
              <a:t>Air and Ground Showdown</a:t>
            </a:r>
            <a:endParaRPr lang="zh-CN" altLang="en-US" dirty="0"/>
          </a:p>
        </p:txBody>
      </p:sp>
      <p:sp>
        <p:nvSpPr>
          <p:cNvPr id="12" name="TextBox 11">
            <a:extLst>
              <a:ext uri="{FF2B5EF4-FFF2-40B4-BE49-F238E27FC236}">
                <a16:creationId xmlns:a16="http://schemas.microsoft.com/office/drawing/2014/main" id="{D4A9893C-B106-560C-3DDF-98BDB20514AF}"/>
              </a:ext>
            </a:extLst>
          </p:cNvPr>
          <p:cNvSpPr txBox="1"/>
          <p:nvPr/>
        </p:nvSpPr>
        <p:spPr>
          <a:xfrm>
            <a:off x="9400489" y="4678076"/>
            <a:ext cx="2520000" cy="1015663"/>
          </a:xfrm>
          <a:prstGeom prst="rect">
            <a:avLst/>
          </a:prstGeom>
          <a:noFill/>
        </p:spPr>
        <p:txBody>
          <a:bodyPr wrap="square">
            <a:spAutoFit/>
          </a:bodyPr>
          <a:lstStyle>
            <a:defPPr>
              <a:defRPr lang="zh-CN"/>
            </a:defPPr>
            <a:lvl1pPr algn="ctr">
              <a:defRPr sz="2000">
                <a:solidFill>
                  <a:schemeClr val="bg1"/>
                </a:solidFill>
                <a:latin typeface="Bookman Old Style" panose="02050604050505020204" pitchFamily="18" charset="0"/>
              </a:defRPr>
            </a:lvl1pPr>
          </a:lstStyle>
          <a:p>
            <a:r>
              <a:rPr lang="en-US" altLang="zh-CN" dirty="0"/>
              <a:t>Chapter 4</a:t>
            </a:r>
          </a:p>
          <a:p>
            <a:r>
              <a:rPr lang="en-US" altLang="zh-CN" dirty="0"/>
              <a:t>Uncovering the Truth</a:t>
            </a:r>
            <a:endParaRPr lang="zh-CN" altLang="en-US" dirty="0"/>
          </a:p>
        </p:txBody>
      </p:sp>
      <p:sp>
        <p:nvSpPr>
          <p:cNvPr id="3" name="Rectangle 2">
            <a:extLst>
              <a:ext uri="{FF2B5EF4-FFF2-40B4-BE49-F238E27FC236}">
                <a16:creationId xmlns:a16="http://schemas.microsoft.com/office/drawing/2014/main" id="{841D4F45-D47B-1EE1-ACE1-9DB5243A847F}"/>
              </a:ext>
            </a:extLst>
          </p:cNvPr>
          <p:cNvSpPr/>
          <p:nvPr/>
        </p:nvSpPr>
        <p:spPr>
          <a:xfrm>
            <a:off x="6343037" y="1913443"/>
            <a:ext cx="2555409" cy="2537781"/>
          </a:xfrm>
          <a:prstGeom prst="rect">
            <a:avLst/>
          </a:prstGeom>
          <a:solidFill>
            <a:schemeClr val="tx1">
              <a:lumMod val="75000"/>
              <a:lumOff val="25000"/>
              <a:alpha val="7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2" name="Rectangle: Rounded Corners 1">
            <a:extLst>
              <a:ext uri="{FF2B5EF4-FFF2-40B4-BE49-F238E27FC236}">
                <a16:creationId xmlns:a16="http://schemas.microsoft.com/office/drawing/2014/main" id="{039A757F-5576-0A8D-5C30-4030A8570CAA}"/>
              </a:ext>
            </a:extLst>
          </p:cNvPr>
          <p:cNvSpPr/>
          <p:nvPr/>
        </p:nvSpPr>
        <p:spPr>
          <a:xfrm rot="1813053">
            <a:off x="6627680" y="2884214"/>
            <a:ext cx="1981200" cy="641349"/>
          </a:xfrm>
          <a:custGeom>
            <a:avLst/>
            <a:gdLst>
              <a:gd name="connsiteX0" fmla="*/ 0 w 1981200"/>
              <a:gd name="connsiteY0" fmla="*/ 106894 h 641349"/>
              <a:gd name="connsiteX1" fmla="*/ 106894 w 1981200"/>
              <a:gd name="connsiteY1" fmla="*/ 0 h 641349"/>
              <a:gd name="connsiteX2" fmla="*/ 643009 w 1981200"/>
              <a:gd name="connsiteY2" fmla="*/ 0 h 641349"/>
              <a:gd name="connsiteX3" fmla="*/ 1249820 w 1981200"/>
              <a:gd name="connsiteY3" fmla="*/ 0 h 641349"/>
              <a:gd name="connsiteX4" fmla="*/ 1874306 w 1981200"/>
              <a:gd name="connsiteY4" fmla="*/ 0 h 641349"/>
              <a:gd name="connsiteX5" fmla="*/ 1981200 w 1981200"/>
              <a:gd name="connsiteY5" fmla="*/ 106894 h 641349"/>
              <a:gd name="connsiteX6" fmla="*/ 1981200 w 1981200"/>
              <a:gd name="connsiteY6" fmla="*/ 534455 h 641349"/>
              <a:gd name="connsiteX7" fmla="*/ 1874306 w 1981200"/>
              <a:gd name="connsiteY7" fmla="*/ 641349 h 641349"/>
              <a:gd name="connsiteX8" fmla="*/ 1267495 w 1981200"/>
              <a:gd name="connsiteY8" fmla="*/ 641349 h 641349"/>
              <a:gd name="connsiteX9" fmla="*/ 643009 w 1981200"/>
              <a:gd name="connsiteY9" fmla="*/ 641349 h 641349"/>
              <a:gd name="connsiteX10" fmla="*/ 106894 w 1981200"/>
              <a:gd name="connsiteY10" fmla="*/ 641349 h 641349"/>
              <a:gd name="connsiteX11" fmla="*/ 0 w 1981200"/>
              <a:gd name="connsiteY11" fmla="*/ 534455 h 641349"/>
              <a:gd name="connsiteX12" fmla="*/ 0 w 1981200"/>
              <a:gd name="connsiteY12" fmla="*/ 106894 h 641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81200" h="641349" extrusionOk="0">
                <a:moveTo>
                  <a:pt x="0" y="106894"/>
                </a:moveTo>
                <a:cubicBezTo>
                  <a:pt x="12817" y="45118"/>
                  <a:pt x="42568" y="9545"/>
                  <a:pt x="106894" y="0"/>
                </a:cubicBezTo>
                <a:cubicBezTo>
                  <a:pt x="350084" y="-686"/>
                  <a:pt x="402242" y="31780"/>
                  <a:pt x="643009" y="0"/>
                </a:cubicBezTo>
                <a:cubicBezTo>
                  <a:pt x="883776" y="-31780"/>
                  <a:pt x="1011195" y="65475"/>
                  <a:pt x="1249820" y="0"/>
                </a:cubicBezTo>
                <a:cubicBezTo>
                  <a:pt x="1488445" y="-65475"/>
                  <a:pt x="1726466" y="53907"/>
                  <a:pt x="1874306" y="0"/>
                </a:cubicBezTo>
                <a:cubicBezTo>
                  <a:pt x="1938375" y="-5302"/>
                  <a:pt x="1983380" y="33897"/>
                  <a:pt x="1981200" y="106894"/>
                </a:cubicBezTo>
                <a:cubicBezTo>
                  <a:pt x="2007804" y="255609"/>
                  <a:pt x="1960855" y="407567"/>
                  <a:pt x="1981200" y="534455"/>
                </a:cubicBezTo>
                <a:cubicBezTo>
                  <a:pt x="1978545" y="581428"/>
                  <a:pt x="1929450" y="656977"/>
                  <a:pt x="1874306" y="641349"/>
                </a:cubicBezTo>
                <a:cubicBezTo>
                  <a:pt x="1572280" y="657443"/>
                  <a:pt x="1536245" y="591151"/>
                  <a:pt x="1267495" y="641349"/>
                </a:cubicBezTo>
                <a:cubicBezTo>
                  <a:pt x="998745" y="691547"/>
                  <a:pt x="822368" y="607147"/>
                  <a:pt x="643009" y="641349"/>
                </a:cubicBezTo>
                <a:cubicBezTo>
                  <a:pt x="463650" y="675551"/>
                  <a:pt x="345893" y="605205"/>
                  <a:pt x="106894" y="641349"/>
                </a:cubicBezTo>
                <a:cubicBezTo>
                  <a:pt x="32301" y="644683"/>
                  <a:pt x="-4474" y="584399"/>
                  <a:pt x="0" y="534455"/>
                </a:cubicBezTo>
                <a:cubicBezTo>
                  <a:pt x="-6137" y="410875"/>
                  <a:pt x="47546" y="233134"/>
                  <a:pt x="0" y="106894"/>
                </a:cubicBezTo>
                <a:close/>
              </a:path>
            </a:pathLst>
          </a:custGeom>
          <a:noFill/>
          <a:ln w="38100">
            <a:solidFill>
              <a:schemeClr val="bg1"/>
            </a:solidFill>
            <a:extLst>
              <a:ext uri="{C807C97D-BFC1-408E-A445-0C87EB9F89A2}">
                <ask:lineSketchStyleProps xmlns:ask="http://schemas.microsoft.com/office/drawing/2018/sketchyshapes" sd="167354686">
                  <a:prstGeom prst="round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latin typeface="Bradley Hand ITC" panose="03070402050302030203" pitchFamily="66" charset="0"/>
              </a:rPr>
              <a:t>Mission</a:t>
            </a:r>
            <a:r>
              <a:rPr lang="en-US" altLang="zh-CN" b="1" dirty="0">
                <a:latin typeface="Bradley Hand ITC" panose="03070402050302030203" pitchFamily="66" charset="0"/>
              </a:rPr>
              <a:t> </a:t>
            </a:r>
            <a:r>
              <a:rPr lang="en-US" altLang="zh-CN" b="1" dirty="0">
                <a:solidFill>
                  <a:schemeClr val="bg1"/>
                </a:solidFill>
                <a:latin typeface="Bradley Hand ITC" panose="03070402050302030203" pitchFamily="66" charset="0"/>
              </a:rPr>
              <a:t>Accomplished</a:t>
            </a:r>
            <a:endParaRPr lang="zh-CN" altLang="en-US" b="1" dirty="0">
              <a:solidFill>
                <a:schemeClr val="bg1"/>
              </a:solidFill>
              <a:latin typeface="Bradley Hand ITC" panose="03070402050302030203" pitchFamily="66" charset="0"/>
            </a:endParaRPr>
          </a:p>
        </p:txBody>
      </p:sp>
      <p:sp>
        <p:nvSpPr>
          <p:cNvPr id="4" name="Rectangle 3">
            <a:extLst>
              <a:ext uri="{FF2B5EF4-FFF2-40B4-BE49-F238E27FC236}">
                <a16:creationId xmlns:a16="http://schemas.microsoft.com/office/drawing/2014/main" id="{06BC38A7-322C-AE76-DA57-FA6089D027AA}"/>
              </a:ext>
            </a:extLst>
          </p:cNvPr>
          <p:cNvSpPr/>
          <p:nvPr/>
        </p:nvSpPr>
        <p:spPr>
          <a:xfrm>
            <a:off x="3302869" y="1908362"/>
            <a:ext cx="2555409" cy="2537781"/>
          </a:xfrm>
          <a:prstGeom prst="rect">
            <a:avLst/>
          </a:prstGeom>
          <a:solidFill>
            <a:schemeClr val="tx1">
              <a:lumMod val="75000"/>
              <a:lumOff val="25000"/>
              <a:alpha val="7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7" name="Rectangle: Rounded Corners 6">
            <a:extLst>
              <a:ext uri="{FF2B5EF4-FFF2-40B4-BE49-F238E27FC236}">
                <a16:creationId xmlns:a16="http://schemas.microsoft.com/office/drawing/2014/main" id="{A6B56BAA-BB49-D745-C5B8-F8044E66EA62}"/>
              </a:ext>
            </a:extLst>
          </p:cNvPr>
          <p:cNvSpPr/>
          <p:nvPr/>
        </p:nvSpPr>
        <p:spPr>
          <a:xfrm rot="1813053">
            <a:off x="3587512" y="2879133"/>
            <a:ext cx="1981200" cy="641349"/>
          </a:xfrm>
          <a:custGeom>
            <a:avLst/>
            <a:gdLst>
              <a:gd name="connsiteX0" fmla="*/ 0 w 1981200"/>
              <a:gd name="connsiteY0" fmla="*/ 106894 h 641349"/>
              <a:gd name="connsiteX1" fmla="*/ 106894 w 1981200"/>
              <a:gd name="connsiteY1" fmla="*/ 0 h 641349"/>
              <a:gd name="connsiteX2" fmla="*/ 643009 w 1981200"/>
              <a:gd name="connsiteY2" fmla="*/ 0 h 641349"/>
              <a:gd name="connsiteX3" fmla="*/ 1249820 w 1981200"/>
              <a:gd name="connsiteY3" fmla="*/ 0 h 641349"/>
              <a:gd name="connsiteX4" fmla="*/ 1874306 w 1981200"/>
              <a:gd name="connsiteY4" fmla="*/ 0 h 641349"/>
              <a:gd name="connsiteX5" fmla="*/ 1981200 w 1981200"/>
              <a:gd name="connsiteY5" fmla="*/ 106894 h 641349"/>
              <a:gd name="connsiteX6" fmla="*/ 1981200 w 1981200"/>
              <a:gd name="connsiteY6" fmla="*/ 534455 h 641349"/>
              <a:gd name="connsiteX7" fmla="*/ 1874306 w 1981200"/>
              <a:gd name="connsiteY7" fmla="*/ 641349 h 641349"/>
              <a:gd name="connsiteX8" fmla="*/ 1267495 w 1981200"/>
              <a:gd name="connsiteY8" fmla="*/ 641349 h 641349"/>
              <a:gd name="connsiteX9" fmla="*/ 643009 w 1981200"/>
              <a:gd name="connsiteY9" fmla="*/ 641349 h 641349"/>
              <a:gd name="connsiteX10" fmla="*/ 106894 w 1981200"/>
              <a:gd name="connsiteY10" fmla="*/ 641349 h 641349"/>
              <a:gd name="connsiteX11" fmla="*/ 0 w 1981200"/>
              <a:gd name="connsiteY11" fmla="*/ 534455 h 641349"/>
              <a:gd name="connsiteX12" fmla="*/ 0 w 1981200"/>
              <a:gd name="connsiteY12" fmla="*/ 106894 h 641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81200" h="641349" extrusionOk="0">
                <a:moveTo>
                  <a:pt x="0" y="106894"/>
                </a:moveTo>
                <a:cubicBezTo>
                  <a:pt x="12817" y="45118"/>
                  <a:pt x="42568" y="9545"/>
                  <a:pt x="106894" y="0"/>
                </a:cubicBezTo>
                <a:cubicBezTo>
                  <a:pt x="350084" y="-686"/>
                  <a:pt x="402242" y="31780"/>
                  <a:pt x="643009" y="0"/>
                </a:cubicBezTo>
                <a:cubicBezTo>
                  <a:pt x="883776" y="-31780"/>
                  <a:pt x="1011195" y="65475"/>
                  <a:pt x="1249820" y="0"/>
                </a:cubicBezTo>
                <a:cubicBezTo>
                  <a:pt x="1488445" y="-65475"/>
                  <a:pt x="1726466" y="53907"/>
                  <a:pt x="1874306" y="0"/>
                </a:cubicBezTo>
                <a:cubicBezTo>
                  <a:pt x="1938375" y="-5302"/>
                  <a:pt x="1983380" y="33897"/>
                  <a:pt x="1981200" y="106894"/>
                </a:cubicBezTo>
                <a:cubicBezTo>
                  <a:pt x="2007804" y="255609"/>
                  <a:pt x="1960855" y="407567"/>
                  <a:pt x="1981200" y="534455"/>
                </a:cubicBezTo>
                <a:cubicBezTo>
                  <a:pt x="1978545" y="581428"/>
                  <a:pt x="1929450" y="656977"/>
                  <a:pt x="1874306" y="641349"/>
                </a:cubicBezTo>
                <a:cubicBezTo>
                  <a:pt x="1572280" y="657443"/>
                  <a:pt x="1536245" y="591151"/>
                  <a:pt x="1267495" y="641349"/>
                </a:cubicBezTo>
                <a:cubicBezTo>
                  <a:pt x="998745" y="691547"/>
                  <a:pt x="822368" y="607147"/>
                  <a:pt x="643009" y="641349"/>
                </a:cubicBezTo>
                <a:cubicBezTo>
                  <a:pt x="463650" y="675551"/>
                  <a:pt x="345893" y="605205"/>
                  <a:pt x="106894" y="641349"/>
                </a:cubicBezTo>
                <a:cubicBezTo>
                  <a:pt x="32301" y="644683"/>
                  <a:pt x="-4474" y="584399"/>
                  <a:pt x="0" y="534455"/>
                </a:cubicBezTo>
                <a:cubicBezTo>
                  <a:pt x="-6137" y="410875"/>
                  <a:pt x="47546" y="233134"/>
                  <a:pt x="0" y="106894"/>
                </a:cubicBezTo>
                <a:close/>
              </a:path>
            </a:pathLst>
          </a:custGeom>
          <a:noFill/>
          <a:ln w="38100">
            <a:solidFill>
              <a:schemeClr val="bg1"/>
            </a:solidFill>
            <a:extLst>
              <a:ext uri="{C807C97D-BFC1-408E-A445-0C87EB9F89A2}">
                <ask:lineSketchStyleProps xmlns:ask="http://schemas.microsoft.com/office/drawing/2018/sketchyshapes" sd="167354686">
                  <a:prstGeom prst="round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latin typeface="Bradley Hand ITC" panose="03070402050302030203" pitchFamily="66" charset="0"/>
              </a:rPr>
              <a:t>Mission</a:t>
            </a:r>
            <a:r>
              <a:rPr lang="en-US" altLang="zh-CN" b="1" dirty="0">
                <a:latin typeface="Bradley Hand ITC" panose="03070402050302030203" pitchFamily="66" charset="0"/>
              </a:rPr>
              <a:t> </a:t>
            </a:r>
            <a:r>
              <a:rPr lang="en-US" altLang="zh-CN" b="1" dirty="0">
                <a:solidFill>
                  <a:schemeClr val="bg1"/>
                </a:solidFill>
                <a:latin typeface="Bradley Hand ITC" panose="03070402050302030203" pitchFamily="66" charset="0"/>
              </a:rPr>
              <a:t>Accomplished</a:t>
            </a:r>
            <a:endParaRPr lang="zh-CN" altLang="en-US" b="1" dirty="0">
              <a:solidFill>
                <a:schemeClr val="bg1"/>
              </a:solidFill>
              <a:latin typeface="Bradley Hand ITC" panose="03070402050302030203" pitchFamily="66" charset="0"/>
            </a:endParaRPr>
          </a:p>
        </p:txBody>
      </p:sp>
      <p:sp>
        <p:nvSpPr>
          <p:cNvPr id="8" name="Rectangle 7">
            <a:extLst>
              <a:ext uri="{FF2B5EF4-FFF2-40B4-BE49-F238E27FC236}">
                <a16:creationId xmlns:a16="http://schemas.microsoft.com/office/drawing/2014/main" id="{854F1241-43BE-E5C6-278B-302FF7AFBC81}"/>
              </a:ext>
            </a:extLst>
          </p:cNvPr>
          <p:cNvSpPr/>
          <p:nvPr/>
        </p:nvSpPr>
        <p:spPr>
          <a:xfrm>
            <a:off x="247481" y="1908362"/>
            <a:ext cx="2555409" cy="2537781"/>
          </a:xfrm>
          <a:prstGeom prst="rect">
            <a:avLst/>
          </a:prstGeom>
          <a:solidFill>
            <a:schemeClr val="tx1">
              <a:lumMod val="75000"/>
              <a:lumOff val="25000"/>
              <a:alpha val="7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3" name="Rectangle: Rounded Corners 12">
            <a:extLst>
              <a:ext uri="{FF2B5EF4-FFF2-40B4-BE49-F238E27FC236}">
                <a16:creationId xmlns:a16="http://schemas.microsoft.com/office/drawing/2014/main" id="{FE8B34E9-7A4E-CA33-1484-F5E4839867E6}"/>
              </a:ext>
            </a:extLst>
          </p:cNvPr>
          <p:cNvSpPr/>
          <p:nvPr/>
        </p:nvSpPr>
        <p:spPr>
          <a:xfrm rot="1813053">
            <a:off x="532124" y="2879133"/>
            <a:ext cx="1981200" cy="641349"/>
          </a:xfrm>
          <a:custGeom>
            <a:avLst/>
            <a:gdLst>
              <a:gd name="connsiteX0" fmla="*/ 0 w 1981200"/>
              <a:gd name="connsiteY0" fmla="*/ 106894 h 641349"/>
              <a:gd name="connsiteX1" fmla="*/ 106894 w 1981200"/>
              <a:gd name="connsiteY1" fmla="*/ 0 h 641349"/>
              <a:gd name="connsiteX2" fmla="*/ 643009 w 1981200"/>
              <a:gd name="connsiteY2" fmla="*/ 0 h 641349"/>
              <a:gd name="connsiteX3" fmla="*/ 1249820 w 1981200"/>
              <a:gd name="connsiteY3" fmla="*/ 0 h 641349"/>
              <a:gd name="connsiteX4" fmla="*/ 1874306 w 1981200"/>
              <a:gd name="connsiteY4" fmla="*/ 0 h 641349"/>
              <a:gd name="connsiteX5" fmla="*/ 1981200 w 1981200"/>
              <a:gd name="connsiteY5" fmla="*/ 106894 h 641349"/>
              <a:gd name="connsiteX6" fmla="*/ 1981200 w 1981200"/>
              <a:gd name="connsiteY6" fmla="*/ 534455 h 641349"/>
              <a:gd name="connsiteX7" fmla="*/ 1874306 w 1981200"/>
              <a:gd name="connsiteY7" fmla="*/ 641349 h 641349"/>
              <a:gd name="connsiteX8" fmla="*/ 1267495 w 1981200"/>
              <a:gd name="connsiteY8" fmla="*/ 641349 h 641349"/>
              <a:gd name="connsiteX9" fmla="*/ 643009 w 1981200"/>
              <a:gd name="connsiteY9" fmla="*/ 641349 h 641349"/>
              <a:gd name="connsiteX10" fmla="*/ 106894 w 1981200"/>
              <a:gd name="connsiteY10" fmla="*/ 641349 h 641349"/>
              <a:gd name="connsiteX11" fmla="*/ 0 w 1981200"/>
              <a:gd name="connsiteY11" fmla="*/ 534455 h 641349"/>
              <a:gd name="connsiteX12" fmla="*/ 0 w 1981200"/>
              <a:gd name="connsiteY12" fmla="*/ 106894 h 641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81200" h="641349" extrusionOk="0">
                <a:moveTo>
                  <a:pt x="0" y="106894"/>
                </a:moveTo>
                <a:cubicBezTo>
                  <a:pt x="12817" y="45118"/>
                  <a:pt x="42568" y="9545"/>
                  <a:pt x="106894" y="0"/>
                </a:cubicBezTo>
                <a:cubicBezTo>
                  <a:pt x="350084" y="-686"/>
                  <a:pt x="402242" y="31780"/>
                  <a:pt x="643009" y="0"/>
                </a:cubicBezTo>
                <a:cubicBezTo>
                  <a:pt x="883776" y="-31780"/>
                  <a:pt x="1011195" y="65475"/>
                  <a:pt x="1249820" y="0"/>
                </a:cubicBezTo>
                <a:cubicBezTo>
                  <a:pt x="1488445" y="-65475"/>
                  <a:pt x="1726466" y="53907"/>
                  <a:pt x="1874306" y="0"/>
                </a:cubicBezTo>
                <a:cubicBezTo>
                  <a:pt x="1938375" y="-5302"/>
                  <a:pt x="1983380" y="33897"/>
                  <a:pt x="1981200" y="106894"/>
                </a:cubicBezTo>
                <a:cubicBezTo>
                  <a:pt x="2007804" y="255609"/>
                  <a:pt x="1960855" y="407567"/>
                  <a:pt x="1981200" y="534455"/>
                </a:cubicBezTo>
                <a:cubicBezTo>
                  <a:pt x="1978545" y="581428"/>
                  <a:pt x="1929450" y="656977"/>
                  <a:pt x="1874306" y="641349"/>
                </a:cubicBezTo>
                <a:cubicBezTo>
                  <a:pt x="1572280" y="657443"/>
                  <a:pt x="1536245" y="591151"/>
                  <a:pt x="1267495" y="641349"/>
                </a:cubicBezTo>
                <a:cubicBezTo>
                  <a:pt x="998745" y="691547"/>
                  <a:pt x="822368" y="607147"/>
                  <a:pt x="643009" y="641349"/>
                </a:cubicBezTo>
                <a:cubicBezTo>
                  <a:pt x="463650" y="675551"/>
                  <a:pt x="345893" y="605205"/>
                  <a:pt x="106894" y="641349"/>
                </a:cubicBezTo>
                <a:cubicBezTo>
                  <a:pt x="32301" y="644683"/>
                  <a:pt x="-4474" y="584399"/>
                  <a:pt x="0" y="534455"/>
                </a:cubicBezTo>
                <a:cubicBezTo>
                  <a:pt x="-6137" y="410875"/>
                  <a:pt x="47546" y="233134"/>
                  <a:pt x="0" y="106894"/>
                </a:cubicBezTo>
                <a:close/>
              </a:path>
            </a:pathLst>
          </a:custGeom>
          <a:noFill/>
          <a:ln w="38100">
            <a:solidFill>
              <a:schemeClr val="bg1"/>
            </a:solidFill>
            <a:extLst>
              <a:ext uri="{C807C97D-BFC1-408E-A445-0C87EB9F89A2}">
                <ask:lineSketchStyleProps xmlns:ask="http://schemas.microsoft.com/office/drawing/2018/sketchyshapes" sd="167354686">
                  <a:prstGeom prst="round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latin typeface="Bradley Hand ITC" panose="03070402050302030203" pitchFamily="66" charset="0"/>
              </a:rPr>
              <a:t>Mission</a:t>
            </a:r>
            <a:r>
              <a:rPr lang="en-US" altLang="zh-CN" b="1" dirty="0">
                <a:latin typeface="Bradley Hand ITC" panose="03070402050302030203" pitchFamily="66" charset="0"/>
              </a:rPr>
              <a:t> </a:t>
            </a:r>
            <a:r>
              <a:rPr lang="en-US" altLang="zh-CN" b="1" dirty="0">
                <a:solidFill>
                  <a:schemeClr val="bg1"/>
                </a:solidFill>
                <a:latin typeface="Bradley Hand ITC" panose="03070402050302030203" pitchFamily="66" charset="0"/>
              </a:rPr>
              <a:t>Accomplished</a:t>
            </a:r>
            <a:endParaRPr lang="zh-CN" altLang="en-US" b="1" dirty="0">
              <a:solidFill>
                <a:schemeClr val="bg1"/>
              </a:solidFill>
              <a:latin typeface="Bradley Hand ITC" panose="03070402050302030203" pitchFamily="66" charset="0"/>
            </a:endParaRPr>
          </a:p>
        </p:txBody>
      </p:sp>
      <p:sp>
        <p:nvSpPr>
          <p:cNvPr id="14" name="Rectangle 13">
            <a:extLst>
              <a:ext uri="{FF2B5EF4-FFF2-40B4-BE49-F238E27FC236}">
                <a16:creationId xmlns:a16="http://schemas.microsoft.com/office/drawing/2014/main" id="{60DCDBBD-82DB-0855-8BD6-4E42DA87A446}"/>
              </a:ext>
            </a:extLst>
          </p:cNvPr>
          <p:cNvSpPr/>
          <p:nvPr/>
        </p:nvSpPr>
        <p:spPr>
          <a:xfrm>
            <a:off x="9373868" y="1915447"/>
            <a:ext cx="2555409" cy="2537781"/>
          </a:xfrm>
          <a:prstGeom prst="rect">
            <a:avLst/>
          </a:prstGeom>
          <a:solidFill>
            <a:schemeClr val="tx1">
              <a:lumMod val="75000"/>
              <a:lumOff val="25000"/>
              <a:alpha val="7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6" name="Rectangle: Rounded Corners 15">
            <a:extLst>
              <a:ext uri="{FF2B5EF4-FFF2-40B4-BE49-F238E27FC236}">
                <a16:creationId xmlns:a16="http://schemas.microsoft.com/office/drawing/2014/main" id="{B3333924-62DD-8EC1-4B0E-20B4DA4D28C3}"/>
              </a:ext>
            </a:extLst>
          </p:cNvPr>
          <p:cNvSpPr/>
          <p:nvPr/>
        </p:nvSpPr>
        <p:spPr>
          <a:xfrm rot="1813053">
            <a:off x="9658511" y="2886218"/>
            <a:ext cx="1981200" cy="641349"/>
          </a:xfrm>
          <a:custGeom>
            <a:avLst/>
            <a:gdLst>
              <a:gd name="connsiteX0" fmla="*/ 0 w 1981200"/>
              <a:gd name="connsiteY0" fmla="*/ 106894 h 641349"/>
              <a:gd name="connsiteX1" fmla="*/ 106894 w 1981200"/>
              <a:gd name="connsiteY1" fmla="*/ 0 h 641349"/>
              <a:gd name="connsiteX2" fmla="*/ 643009 w 1981200"/>
              <a:gd name="connsiteY2" fmla="*/ 0 h 641349"/>
              <a:gd name="connsiteX3" fmla="*/ 1249820 w 1981200"/>
              <a:gd name="connsiteY3" fmla="*/ 0 h 641349"/>
              <a:gd name="connsiteX4" fmla="*/ 1874306 w 1981200"/>
              <a:gd name="connsiteY4" fmla="*/ 0 h 641349"/>
              <a:gd name="connsiteX5" fmla="*/ 1981200 w 1981200"/>
              <a:gd name="connsiteY5" fmla="*/ 106894 h 641349"/>
              <a:gd name="connsiteX6" fmla="*/ 1981200 w 1981200"/>
              <a:gd name="connsiteY6" fmla="*/ 534455 h 641349"/>
              <a:gd name="connsiteX7" fmla="*/ 1874306 w 1981200"/>
              <a:gd name="connsiteY7" fmla="*/ 641349 h 641349"/>
              <a:gd name="connsiteX8" fmla="*/ 1267495 w 1981200"/>
              <a:gd name="connsiteY8" fmla="*/ 641349 h 641349"/>
              <a:gd name="connsiteX9" fmla="*/ 643009 w 1981200"/>
              <a:gd name="connsiteY9" fmla="*/ 641349 h 641349"/>
              <a:gd name="connsiteX10" fmla="*/ 106894 w 1981200"/>
              <a:gd name="connsiteY10" fmla="*/ 641349 h 641349"/>
              <a:gd name="connsiteX11" fmla="*/ 0 w 1981200"/>
              <a:gd name="connsiteY11" fmla="*/ 534455 h 641349"/>
              <a:gd name="connsiteX12" fmla="*/ 0 w 1981200"/>
              <a:gd name="connsiteY12" fmla="*/ 106894 h 641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81200" h="641349" extrusionOk="0">
                <a:moveTo>
                  <a:pt x="0" y="106894"/>
                </a:moveTo>
                <a:cubicBezTo>
                  <a:pt x="12817" y="45118"/>
                  <a:pt x="42568" y="9545"/>
                  <a:pt x="106894" y="0"/>
                </a:cubicBezTo>
                <a:cubicBezTo>
                  <a:pt x="350084" y="-686"/>
                  <a:pt x="402242" y="31780"/>
                  <a:pt x="643009" y="0"/>
                </a:cubicBezTo>
                <a:cubicBezTo>
                  <a:pt x="883776" y="-31780"/>
                  <a:pt x="1011195" y="65475"/>
                  <a:pt x="1249820" y="0"/>
                </a:cubicBezTo>
                <a:cubicBezTo>
                  <a:pt x="1488445" y="-65475"/>
                  <a:pt x="1726466" y="53907"/>
                  <a:pt x="1874306" y="0"/>
                </a:cubicBezTo>
                <a:cubicBezTo>
                  <a:pt x="1938375" y="-5302"/>
                  <a:pt x="1983380" y="33897"/>
                  <a:pt x="1981200" y="106894"/>
                </a:cubicBezTo>
                <a:cubicBezTo>
                  <a:pt x="2007804" y="255609"/>
                  <a:pt x="1960855" y="407567"/>
                  <a:pt x="1981200" y="534455"/>
                </a:cubicBezTo>
                <a:cubicBezTo>
                  <a:pt x="1978545" y="581428"/>
                  <a:pt x="1929450" y="656977"/>
                  <a:pt x="1874306" y="641349"/>
                </a:cubicBezTo>
                <a:cubicBezTo>
                  <a:pt x="1572280" y="657443"/>
                  <a:pt x="1536245" y="591151"/>
                  <a:pt x="1267495" y="641349"/>
                </a:cubicBezTo>
                <a:cubicBezTo>
                  <a:pt x="998745" y="691547"/>
                  <a:pt x="822368" y="607147"/>
                  <a:pt x="643009" y="641349"/>
                </a:cubicBezTo>
                <a:cubicBezTo>
                  <a:pt x="463650" y="675551"/>
                  <a:pt x="345893" y="605205"/>
                  <a:pt x="106894" y="641349"/>
                </a:cubicBezTo>
                <a:cubicBezTo>
                  <a:pt x="32301" y="644683"/>
                  <a:pt x="-4474" y="584399"/>
                  <a:pt x="0" y="534455"/>
                </a:cubicBezTo>
                <a:cubicBezTo>
                  <a:pt x="-6137" y="410875"/>
                  <a:pt x="47546" y="233134"/>
                  <a:pt x="0" y="106894"/>
                </a:cubicBezTo>
                <a:close/>
              </a:path>
            </a:pathLst>
          </a:custGeom>
          <a:noFill/>
          <a:ln w="38100">
            <a:solidFill>
              <a:schemeClr val="bg1"/>
            </a:solidFill>
            <a:extLst>
              <a:ext uri="{C807C97D-BFC1-408E-A445-0C87EB9F89A2}">
                <ask:lineSketchStyleProps xmlns:ask="http://schemas.microsoft.com/office/drawing/2018/sketchyshapes" sd="167354686">
                  <a:prstGeom prst="round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latin typeface="Bradley Hand ITC" panose="03070402050302030203" pitchFamily="66" charset="0"/>
              </a:rPr>
              <a:t>Mission</a:t>
            </a:r>
            <a:r>
              <a:rPr lang="en-US" altLang="zh-CN" b="1" dirty="0">
                <a:latin typeface="Bradley Hand ITC" panose="03070402050302030203" pitchFamily="66" charset="0"/>
              </a:rPr>
              <a:t> </a:t>
            </a:r>
            <a:r>
              <a:rPr lang="en-US" altLang="zh-CN" b="1" dirty="0">
                <a:solidFill>
                  <a:schemeClr val="bg1"/>
                </a:solidFill>
                <a:latin typeface="Bradley Hand ITC" panose="03070402050302030203" pitchFamily="66" charset="0"/>
              </a:rPr>
              <a:t>Accomplished</a:t>
            </a:r>
            <a:endParaRPr lang="zh-CN" altLang="en-US" b="1" dirty="0">
              <a:solidFill>
                <a:schemeClr val="bg1"/>
              </a:solidFill>
              <a:latin typeface="Bradley Hand ITC" panose="03070402050302030203" pitchFamily="66" charset="0"/>
            </a:endParaRPr>
          </a:p>
        </p:txBody>
      </p:sp>
    </p:spTree>
    <p:extLst>
      <p:ext uri="{BB962C8B-B14F-4D97-AF65-F5344CB8AC3E}">
        <p14:creationId xmlns:p14="http://schemas.microsoft.com/office/powerpoint/2010/main" val="7386175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a:extLst>
              <a:ext uri="{FF2B5EF4-FFF2-40B4-BE49-F238E27FC236}">
                <a16:creationId xmlns:a16="http://schemas.microsoft.com/office/drawing/2014/main" id="{0A538CCB-2742-72CD-7C66-A0AD2428A2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7600" y="-3784600"/>
            <a:ext cx="14427200" cy="14427200"/>
          </a:xfrm>
          <a:prstGeom prst="rect">
            <a:avLst/>
          </a:prstGeom>
          <a:noFill/>
          <a:extLst>
            <a:ext uri="{909E8E84-426E-40DD-AFC4-6F175D3DCCD1}">
              <a14:hiddenFill xmlns:a14="http://schemas.microsoft.com/office/drawing/2010/main">
                <a:solidFill>
                  <a:srgbClr val="FFFFFF"/>
                </a:solidFill>
              </a14:hiddenFill>
            </a:ext>
          </a:extLst>
        </p:spPr>
      </p:pic>
      <p:pic>
        <p:nvPicPr>
          <p:cNvPr id="28674" name="Picture 2">
            <a:extLst>
              <a:ext uri="{FF2B5EF4-FFF2-40B4-BE49-F238E27FC236}">
                <a16:creationId xmlns:a16="http://schemas.microsoft.com/office/drawing/2014/main" id="{169A5AB5-0334-27CB-33BD-B02FB5E94D0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6330" b="17421"/>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14238CA1-B4A6-7CFA-B957-D1816DE5722A}"/>
              </a:ext>
            </a:extLst>
          </p:cNvPr>
          <p:cNvSpPr/>
          <p:nvPr/>
        </p:nvSpPr>
        <p:spPr>
          <a:xfrm>
            <a:off x="-76200" y="-12700"/>
            <a:ext cx="12306300" cy="6870700"/>
          </a:xfrm>
          <a:prstGeom prst="rect">
            <a:avLst/>
          </a:prstGeom>
          <a:solidFill>
            <a:schemeClr val="dk1">
              <a:alpha val="7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 name="TextBox 4">
            <a:extLst>
              <a:ext uri="{FF2B5EF4-FFF2-40B4-BE49-F238E27FC236}">
                <a16:creationId xmlns:a16="http://schemas.microsoft.com/office/drawing/2014/main" id="{900CFDFA-451A-BE81-2C75-960242E8E85A}"/>
              </a:ext>
            </a:extLst>
          </p:cNvPr>
          <p:cNvSpPr txBox="1"/>
          <p:nvPr/>
        </p:nvSpPr>
        <p:spPr>
          <a:xfrm>
            <a:off x="1753422" y="1157873"/>
            <a:ext cx="8685156" cy="3046988"/>
          </a:xfrm>
          <a:prstGeom prst="rect">
            <a:avLst/>
          </a:prstGeom>
          <a:noFill/>
        </p:spPr>
        <p:txBody>
          <a:bodyPr wrap="square">
            <a:spAutoFit/>
          </a:bodyPr>
          <a:lstStyle/>
          <a:p>
            <a:r>
              <a:rPr lang="en-US" altLang="zh-CN" sz="2400" dirty="0">
                <a:solidFill>
                  <a:schemeClr val="bg1"/>
                </a:solidFill>
                <a:latin typeface="Bookman Old Style" panose="02050604050505020204" pitchFamily="18" charset="0"/>
              </a:rPr>
              <a:t>The war is over. Jack and Iron Fang have defeated </a:t>
            </a:r>
            <a:r>
              <a:rPr lang="en-US" altLang="zh-CN" sz="2400" dirty="0" err="1">
                <a:solidFill>
                  <a:schemeClr val="bg1"/>
                </a:solidFill>
                <a:latin typeface="Bookman Old Style" panose="02050604050505020204" pitchFamily="18" charset="0"/>
              </a:rPr>
              <a:t>HellsTech</a:t>
            </a:r>
            <a:r>
              <a:rPr lang="en-US" altLang="zh-CN" sz="2400" dirty="0">
                <a:solidFill>
                  <a:schemeClr val="bg1"/>
                </a:solidFill>
                <a:latin typeface="Bookman Old Style" panose="02050604050505020204" pitchFamily="18" charset="0"/>
              </a:rPr>
              <a:t>, ending the global conflict. Though the scars of war remain, hope for a new beginning emerges. Technology, once a force of destruction, is now used for peace. With Iron Fang symbolizing freedom, nations begin to rebuild, learning from the past. The future is uncertain, but the spirit of resistance has triumphed, and the world is free to forge its own path.</a:t>
            </a:r>
            <a:endParaRPr lang="zh-CN" altLang="en-US" sz="2400" dirty="0">
              <a:solidFill>
                <a:schemeClr val="bg1"/>
              </a:solidFill>
            </a:endParaRPr>
          </a:p>
        </p:txBody>
      </p:sp>
      <p:sp>
        <p:nvSpPr>
          <p:cNvPr id="7" name="TextBox 6">
            <a:extLst>
              <a:ext uri="{FF2B5EF4-FFF2-40B4-BE49-F238E27FC236}">
                <a16:creationId xmlns:a16="http://schemas.microsoft.com/office/drawing/2014/main" id="{12D66DC2-EE0C-3CE4-760D-DA35F6F80A41}"/>
              </a:ext>
            </a:extLst>
          </p:cNvPr>
          <p:cNvSpPr txBox="1"/>
          <p:nvPr/>
        </p:nvSpPr>
        <p:spPr>
          <a:xfrm>
            <a:off x="1406727" y="4644915"/>
            <a:ext cx="9887085" cy="553998"/>
          </a:xfrm>
          <a:prstGeom prst="rect">
            <a:avLst/>
          </a:prstGeom>
          <a:noFill/>
        </p:spPr>
        <p:txBody>
          <a:bodyPr wrap="square">
            <a:spAutoFit/>
          </a:bodyPr>
          <a:lstStyle>
            <a:defPPr>
              <a:defRPr lang="zh-CN"/>
            </a:defPPr>
            <a:lvl1pPr>
              <a:defRPr sz="3000" b="1">
                <a:solidFill>
                  <a:schemeClr val="bg1"/>
                </a:solidFill>
                <a:latin typeface="Bookman Old Style" panose="02050604050505020204" pitchFamily="18" charset="0"/>
              </a:defRPr>
            </a:lvl1pPr>
          </a:lstStyle>
          <a:p>
            <a:r>
              <a:rPr lang="en-US" altLang="zh-CN" dirty="0"/>
              <a:t>The rebellion succeeded. The future is yours.</a:t>
            </a:r>
            <a:endParaRPr lang="zh-CN" altLang="en-US" dirty="0"/>
          </a:p>
        </p:txBody>
      </p:sp>
    </p:spTree>
    <p:extLst>
      <p:ext uri="{BB962C8B-B14F-4D97-AF65-F5344CB8AC3E}">
        <p14:creationId xmlns:p14="http://schemas.microsoft.com/office/powerpoint/2010/main" val="42081671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94AE82-E3FA-3A6F-263D-0E8246920ADD}"/>
            </a:ext>
          </a:extLst>
        </p:cNvPr>
        <p:cNvGrpSpPr/>
        <p:nvPr/>
      </p:nvGrpSpPr>
      <p:grpSpPr>
        <a:xfrm>
          <a:off x="0" y="0"/>
          <a:ext cx="0" cy="0"/>
          <a:chOff x="0" y="0"/>
          <a:chExt cx="0" cy="0"/>
        </a:xfrm>
      </p:grpSpPr>
      <p:pic>
        <p:nvPicPr>
          <p:cNvPr id="28674" name="Picture 2">
            <a:extLst>
              <a:ext uri="{FF2B5EF4-FFF2-40B4-BE49-F238E27FC236}">
                <a16:creationId xmlns:a16="http://schemas.microsoft.com/office/drawing/2014/main" id="{95701480-09AD-F3D9-54C1-7530D418883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6330" b="17421"/>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DE3CAAD4-2DE7-2582-2055-6DCE59E0EEE0}"/>
              </a:ext>
            </a:extLst>
          </p:cNvPr>
          <p:cNvSpPr/>
          <p:nvPr/>
        </p:nvSpPr>
        <p:spPr>
          <a:xfrm>
            <a:off x="-76200" y="-12700"/>
            <a:ext cx="12306300" cy="6870700"/>
          </a:xfrm>
          <a:prstGeom prst="rect">
            <a:avLst/>
          </a:prstGeom>
          <a:solidFill>
            <a:schemeClr val="dk1">
              <a:alpha val="7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7" name="TextBox 6">
            <a:extLst>
              <a:ext uri="{FF2B5EF4-FFF2-40B4-BE49-F238E27FC236}">
                <a16:creationId xmlns:a16="http://schemas.microsoft.com/office/drawing/2014/main" id="{8DD5E483-D5B8-6EA1-0BEA-44E1707A04AF}"/>
              </a:ext>
            </a:extLst>
          </p:cNvPr>
          <p:cNvSpPr txBox="1"/>
          <p:nvPr/>
        </p:nvSpPr>
        <p:spPr>
          <a:xfrm>
            <a:off x="1508327" y="1157873"/>
            <a:ext cx="9887085" cy="553998"/>
          </a:xfrm>
          <a:prstGeom prst="rect">
            <a:avLst/>
          </a:prstGeom>
          <a:noFill/>
        </p:spPr>
        <p:txBody>
          <a:bodyPr wrap="square">
            <a:spAutoFit/>
          </a:bodyPr>
          <a:lstStyle>
            <a:defPPr>
              <a:defRPr lang="zh-CN"/>
            </a:defPPr>
            <a:lvl1pPr>
              <a:defRPr sz="3000" b="1">
                <a:solidFill>
                  <a:schemeClr val="bg1"/>
                </a:solidFill>
                <a:latin typeface="Bookman Old Style" panose="02050604050505020204" pitchFamily="18" charset="0"/>
              </a:defRPr>
            </a:lvl1pPr>
          </a:lstStyle>
          <a:p>
            <a:r>
              <a:rPr lang="en-US" altLang="zh-CN" dirty="0"/>
              <a:t>Group 8 - Members</a:t>
            </a:r>
            <a:endParaRPr lang="zh-CN" altLang="en-US" dirty="0"/>
          </a:p>
        </p:txBody>
      </p:sp>
      <p:graphicFrame>
        <p:nvGraphicFramePr>
          <p:cNvPr id="2" name="Table 1">
            <a:extLst>
              <a:ext uri="{FF2B5EF4-FFF2-40B4-BE49-F238E27FC236}">
                <a16:creationId xmlns:a16="http://schemas.microsoft.com/office/drawing/2014/main" id="{7C5DFDE4-1C18-44F1-2B7F-93757AE7FF3E}"/>
              </a:ext>
            </a:extLst>
          </p:cNvPr>
          <p:cNvGraphicFramePr>
            <a:graphicFrameLocks noGrp="1"/>
          </p:cNvGraphicFramePr>
          <p:nvPr>
            <p:extLst>
              <p:ext uri="{D42A27DB-BD31-4B8C-83A1-F6EECF244321}">
                <p14:modId xmlns:p14="http://schemas.microsoft.com/office/powerpoint/2010/main" val="818795983"/>
              </p:ext>
            </p:extLst>
          </p:nvPr>
        </p:nvGraphicFramePr>
        <p:xfrm>
          <a:off x="1094581" y="2488680"/>
          <a:ext cx="10077451" cy="3060000"/>
        </p:xfrm>
        <a:graphic>
          <a:graphicData uri="http://schemas.openxmlformats.org/drawingml/2006/table">
            <a:tbl>
              <a:tblPr/>
              <a:tblGrid>
                <a:gridCol w="403225">
                  <a:extLst>
                    <a:ext uri="{9D8B030D-6E8A-4147-A177-3AD203B41FA5}">
                      <a16:colId xmlns:a16="http://schemas.microsoft.com/office/drawing/2014/main" val="3895374324"/>
                    </a:ext>
                  </a:extLst>
                </a:gridCol>
                <a:gridCol w="1962150">
                  <a:extLst>
                    <a:ext uri="{9D8B030D-6E8A-4147-A177-3AD203B41FA5}">
                      <a16:colId xmlns:a16="http://schemas.microsoft.com/office/drawing/2014/main" val="3692541446"/>
                    </a:ext>
                  </a:extLst>
                </a:gridCol>
                <a:gridCol w="3128963">
                  <a:extLst>
                    <a:ext uri="{9D8B030D-6E8A-4147-A177-3AD203B41FA5}">
                      <a16:colId xmlns:a16="http://schemas.microsoft.com/office/drawing/2014/main" val="1199446162"/>
                    </a:ext>
                  </a:extLst>
                </a:gridCol>
                <a:gridCol w="2251075">
                  <a:extLst>
                    <a:ext uri="{9D8B030D-6E8A-4147-A177-3AD203B41FA5}">
                      <a16:colId xmlns:a16="http://schemas.microsoft.com/office/drawing/2014/main" val="1283121741"/>
                    </a:ext>
                  </a:extLst>
                </a:gridCol>
                <a:gridCol w="2332038">
                  <a:extLst>
                    <a:ext uri="{9D8B030D-6E8A-4147-A177-3AD203B41FA5}">
                      <a16:colId xmlns:a16="http://schemas.microsoft.com/office/drawing/2014/main" val="3451583262"/>
                    </a:ext>
                  </a:extLst>
                </a:gridCol>
              </a:tblGrid>
              <a:tr h="510000">
                <a:tc>
                  <a:txBody>
                    <a:bodyPr/>
                    <a:lstStyle/>
                    <a:p>
                      <a:pPr algn="ctr"/>
                      <a:endParaRPr lang="en-US" sz="2000" dirty="0">
                        <a:solidFill>
                          <a:schemeClr val="bg1"/>
                        </a:solidFill>
                        <a:effectLst/>
                        <a:latin typeface="Bookman Old Style" panose="02050604050505020204" pitchFamily="18" charset="0"/>
                      </a:endParaRPr>
                    </a:p>
                  </a:txBody>
                  <a:tcPr marL="82550" marR="82550" marT="38100" marB="38100" anchor="ctr">
                    <a:lnL>
                      <a:noFill/>
                    </a:lnL>
                    <a:lnR>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a:r>
                        <a:rPr lang="en-US" sz="2000" b="1" dirty="0">
                          <a:solidFill>
                            <a:schemeClr val="bg1"/>
                          </a:solidFill>
                          <a:effectLst/>
                          <a:latin typeface="Bookman Old Style" panose="02050604050505020204" pitchFamily="18" charset="0"/>
                        </a:rPr>
                        <a:t>Name</a:t>
                      </a:r>
                    </a:p>
                  </a:txBody>
                  <a:tcPr marL="82550" marR="82550" marT="38100" marB="38100" anchor="ctr">
                    <a:lnL>
                      <a:noFill/>
                    </a:lnL>
                    <a:lnR>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a:r>
                        <a:rPr lang="en-US" sz="2000" b="1" dirty="0">
                          <a:solidFill>
                            <a:schemeClr val="bg1"/>
                          </a:solidFill>
                          <a:effectLst/>
                          <a:latin typeface="Bookman Old Style" panose="02050604050505020204" pitchFamily="18" charset="0"/>
                        </a:rPr>
                        <a:t>Email</a:t>
                      </a:r>
                    </a:p>
                  </a:txBody>
                  <a:tcPr marL="82550" marR="82550" marT="38100" marB="38100" anchor="ctr">
                    <a:lnL>
                      <a:noFill/>
                    </a:lnL>
                    <a:lnR>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a:r>
                        <a:rPr lang="en-US" sz="2000" b="1" dirty="0">
                          <a:solidFill>
                            <a:schemeClr val="bg1"/>
                          </a:solidFill>
                          <a:effectLst/>
                          <a:latin typeface="Bookman Old Style" panose="02050604050505020204" pitchFamily="18" charset="0"/>
                        </a:rPr>
                        <a:t>Role</a:t>
                      </a:r>
                    </a:p>
                  </a:txBody>
                  <a:tcPr marL="82550" marR="82550" marT="38100" marB="38100" anchor="ctr">
                    <a:lnL>
                      <a:noFill/>
                    </a:lnL>
                    <a:lnR>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a:r>
                        <a:rPr lang="en-US" sz="2000" b="1" dirty="0" err="1">
                          <a:solidFill>
                            <a:schemeClr val="bg1"/>
                          </a:solidFill>
                          <a:effectLst/>
                          <a:latin typeface="Bookman Old Style" panose="02050604050505020204" pitchFamily="18" charset="0"/>
                        </a:rPr>
                        <a:t>Github</a:t>
                      </a:r>
                      <a:r>
                        <a:rPr lang="en-US" sz="2000" b="1" dirty="0">
                          <a:solidFill>
                            <a:schemeClr val="bg1"/>
                          </a:solidFill>
                          <a:effectLst/>
                          <a:latin typeface="Bookman Old Style" panose="02050604050505020204" pitchFamily="18" charset="0"/>
                        </a:rPr>
                        <a:t> Account</a:t>
                      </a:r>
                    </a:p>
                  </a:txBody>
                  <a:tcPr marL="82550" marR="82550" marT="38100" marB="38100" anchor="ctr">
                    <a:lnL>
                      <a:noFill/>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299341615"/>
                  </a:ext>
                </a:extLst>
              </a:tr>
              <a:tr h="510000">
                <a:tc>
                  <a:txBody>
                    <a:bodyPr/>
                    <a:lstStyle/>
                    <a:p>
                      <a:pPr algn="ctr"/>
                      <a:r>
                        <a:rPr lang="en-US" altLang="zh-CN" sz="2000" dirty="0">
                          <a:solidFill>
                            <a:schemeClr val="bg1"/>
                          </a:solidFill>
                          <a:effectLst/>
                          <a:latin typeface="Bookman Old Style" panose="02050604050505020204" pitchFamily="18" charset="0"/>
                        </a:rPr>
                        <a:t>1</a:t>
                      </a:r>
                    </a:p>
                  </a:txBody>
                  <a:tcPr marL="82550" marR="82550" marT="38100" marB="38100" anchor="ctr">
                    <a:lnL>
                      <a:noFill/>
                    </a:lnL>
                    <a:lnR>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a:r>
                        <a:rPr lang="en-US" sz="2000">
                          <a:solidFill>
                            <a:schemeClr val="bg1"/>
                          </a:solidFill>
                          <a:effectLst/>
                          <a:latin typeface="Bookman Old Style" panose="02050604050505020204" pitchFamily="18" charset="0"/>
                        </a:rPr>
                        <a:t>Zewen Liang</a:t>
                      </a:r>
                    </a:p>
                  </a:txBody>
                  <a:tcPr marL="82550" marR="82550" marT="38100" marB="38100" anchor="ctr">
                    <a:lnL>
                      <a:noFill/>
                    </a:lnL>
                    <a:lnR>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a:r>
                        <a:rPr lang="en-US" sz="2000" u="sng" dirty="0">
                          <a:solidFill>
                            <a:schemeClr val="bg1"/>
                          </a:solidFill>
                          <a:effectLst/>
                          <a:latin typeface="Bookman Old Style" panose="02050604050505020204" pitchFamily="18" charset="0"/>
                          <a:hlinkClick r:id="rId3">
                            <a:extLst>
                              <a:ext uri="{A12FA001-AC4F-418D-AE19-62706E023703}">
                                <ahyp:hlinkClr xmlns:ahyp="http://schemas.microsoft.com/office/drawing/2018/hyperlinkcolor" val="tx"/>
                              </a:ext>
                            </a:extLst>
                          </a:hlinkClick>
                        </a:rPr>
                        <a:t>je24595@bristol.ac.uk</a:t>
                      </a:r>
                      <a:endParaRPr lang="en-US" sz="2000" dirty="0">
                        <a:solidFill>
                          <a:schemeClr val="bg1"/>
                        </a:solidFill>
                        <a:effectLst/>
                        <a:latin typeface="Bookman Old Style" panose="02050604050505020204" pitchFamily="18" charset="0"/>
                      </a:endParaRPr>
                    </a:p>
                  </a:txBody>
                  <a:tcPr marL="82550" marR="82550" marT="38100" marB="38100" anchor="ctr">
                    <a:lnL>
                      <a:noFill/>
                    </a:lnL>
                    <a:lnR>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a:r>
                        <a:rPr lang="en-US" sz="2000">
                          <a:solidFill>
                            <a:schemeClr val="bg1"/>
                          </a:solidFill>
                          <a:effectLst/>
                          <a:latin typeface="Bookman Old Style" panose="02050604050505020204" pitchFamily="18" charset="0"/>
                        </a:rPr>
                        <a:t>Developer</a:t>
                      </a:r>
                    </a:p>
                  </a:txBody>
                  <a:tcPr marL="82550" marR="82550" marT="38100" marB="38100" anchor="ctr">
                    <a:lnL>
                      <a:noFill/>
                    </a:lnL>
                    <a:lnR>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a:r>
                        <a:rPr lang="en-US" sz="2000">
                          <a:solidFill>
                            <a:schemeClr val="bg1"/>
                          </a:solidFill>
                          <a:effectLst/>
                          <a:latin typeface="Bookman Old Style" panose="02050604050505020204" pitchFamily="18" charset="0"/>
                        </a:rPr>
                        <a:t>liangzw0126</a:t>
                      </a:r>
                    </a:p>
                  </a:txBody>
                  <a:tcPr marL="82550" marR="82550" marT="38100" marB="38100" anchor="ctr">
                    <a:lnL>
                      <a:noFill/>
                    </a:lnL>
                    <a:lnR>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405744308"/>
                  </a:ext>
                </a:extLst>
              </a:tr>
              <a:tr h="510000">
                <a:tc>
                  <a:txBody>
                    <a:bodyPr/>
                    <a:lstStyle/>
                    <a:p>
                      <a:pPr algn="ctr"/>
                      <a:r>
                        <a:rPr lang="en-US" altLang="zh-CN" sz="2000">
                          <a:solidFill>
                            <a:schemeClr val="bg1"/>
                          </a:solidFill>
                          <a:effectLst/>
                          <a:latin typeface="Bookman Old Style" panose="02050604050505020204" pitchFamily="18" charset="0"/>
                        </a:rPr>
                        <a:t>2</a:t>
                      </a:r>
                    </a:p>
                  </a:txBody>
                  <a:tcPr marL="82550" marR="82550" marT="38100" marB="38100" anchor="ctr">
                    <a:lnL>
                      <a:noFill/>
                    </a:lnL>
                    <a:lnR>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a:r>
                        <a:rPr lang="en-US" sz="2000">
                          <a:solidFill>
                            <a:schemeClr val="bg1"/>
                          </a:solidFill>
                          <a:effectLst/>
                          <a:latin typeface="Bookman Old Style" panose="02050604050505020204" pitchFamily="18" charset="0"/>
                        </a:rPr>
                        <a:t>Yunhao Zhou</a:t>
                      </a:r>
                    </a:p>
                  </a:txBody>
                  <a:tcPr marL="82550" marR="82550" marT="38100" marB="38100" anchor="ctr">
                    <a:lnL>
                      <a:noFill/>
                    </a:lnL>
                    <a:lnR>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a:r>
                        <a:rPr lang="en-US" sz="2000" u="sng">
                          <a:solidFill>
                            <a:schemeClr val="bg1"/>
                          </a:solidFill>
                          <a:effectLst/>
                          <a:latin typeface="Bookman Old Style" panose="02050604050505020204" pitchFamily="18" charset="0"/>
                          <a:hlinkClick r:id="rId4">
                            <a:extLst>
                              <a:ext uri="{A12FA001-AC4F-418D-AE19-62706E023703}">
                                <ahyp:hlinkClr xmlns:ahyp="http://schemas.microsoft.com/office/drawing/2018/hyperlinkcolor" val="tx"/>
                              </a:ext>
                            </a:extLst>
                          </a:hlinkClick>
                        </a:rPr>
                        <a:t>bx24770@bristol.ac.uk</a:t>
                      </a:r>
                      <a:endParaRPr lang="en-US" sz="2000">
                        <a:solidFill>
                          <a:schemeClr val="bg1"/>
                        </a:solidFill>
                        <a:effectLst/>
                        <a:latin typeface="Bookman Old Style" panose="02050604050505020204" pitchFamily="18" charset="0"/>
                      </a:endParaRPr>
                    </a:p>
                  </a:txBody>
                  <a:tcPr marL="82550" marR="82550" marT="38100" marB="38100" anchor="ctr">
                    <a:lnL>
                      <a:noFill/>
                    </a:lnL>
                    <a:lnR>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a:r>
                        <a:rPr lang="en-US" sz="2000">
                          <a:solidFill>
                            <a:schemeClr val="bg1"/>
                          </a:solidFill>
                          <a:effectLst/>
                          <a:latin typeface="Bookman Old Style" panose="02050604050505020204" pitchFamily="18" charset="0"/>
                        </a:rPr>
                        <a:t>Visual Designer</a:t>
                      </a:r>
                    </a:p>
                  </a:txBody>
                  <a:tcPr marL="82550" marR="82550" marT="38100" marB="38100" anchor="ctr">
                    <a:lnL>
                      <a:noFill/>
                    </a:lnL>
                    <a:lnR>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a:r>
                        <a:rPr lang="en-US" sz="2000">
                          <a:solidFill>
                            <a:schemeClr val="bg1"/>
                          </a:solidFill>
                          <a:effectLst/>
                          <a:latin typeface="Bookman Old Style" panose="02050604050505020204" pitchFamily="18" charset="0"/>
                        </a:rPr>
                        <a:t>YonasZhou</a:t>
                      </a:r>
                    </a:p>
                  </a:txBody>
                  <a:tcPr marL="82550" marR="82550" marT="38100" marB="38100" anchor="ctr">
                    <a:lnL>
                      <a:noFill/>
                    </a:lnL>
                    <a:lnR>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436279984"/>
                  </a:ext>
                </a:extLst>
              </a:tr>
              <a:tr h="510000">
                <a:tc>
                  <a:txBody>
                    <a:bodyPr/>
                    <a:lstStyle/>
                    <a:p>
                      <a:pPr algn="ctr"/>
                      <a:r>
                        <a:rPr lang="en-US" altLang="zh-CN" sz="2000">
                          <a:solidFill>
                            <a:schemeClr val="bg1"/>
                          </a:solidFill>
                          <a:effectLst/>
                          <a:latin typeface="Bookman Old Style" panose="02050604050505020204" pitchFamily="18" charset="0"/>
                        </a:rPr>
                        <a:t>3</a:t>
                      </a:r>
                    </a:p>
                  </a:txBody>
                  <a:tcPr marL="82550" marR="82550" marT="38100" marB="38100" anchor="ctr">
                    <a:lnL>
                      <a:noFill/>
                    </a:lnL>
                    <a:lnR>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a:r>
                        <a:rPr lang="en-US" sz="2000">
                          <a:solidFill>
                            <a:schemeClr val="bg1"/>
                          </a:solidFill>
                          <a:effectLst/>
                          <a:latin typeface="Bookman Old Style" panose="02050604050505020204" pitchFamily="18" charset="0"/>
                        </a:rPr>
                        <a:t>Yuying Zhang</a:t>
                      </a:r>
                    </a:p>
                  </a:txBody>
                  <a:tcPr marL="82550" marR="82550" marT="38100" marB="38100" anchor="ctr">
                    <a:lnL>
                      <a:noFill/>
                    </a:lnL>
                    <a:lnR>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a:r>
                        <a:rPr lang="en-US" sz="2000" u="sng">
                          <a:solidFill>
                            <a:schemeClr val="bg1"/>
                          </a:solidFill>
                          <a:effectLst/>
                          <a:latin typeface="Bookman Old Style" panose="02050604050505020204" pitchFamily="18" charset="0"/>
                          <a:hlinkClick r:id="rId5">
                            <a:extLst>
                              <a:ext uri="{A12FA001-AC4F-418D-AE19-62706E023703}">
                                <ahyp:hlinkClr xmlns:ahyp="http://schemas.microsoft.com/office/drawing/2018/hyperlinkcolor" val="tx"/>
                              </a:ext>
                            </a:extLst>
                          </a:hlinkClick>
                        </a:rPr>
                        <a:t>bc24261@bristol.ac.uk</a:t>
                      </a:r>
                      <a:endParaRPr lang="en-US" sz="2000">
                        <a:solidFill>
                          <a:schemeClr val="bg1"/>
                        </a:solidFill>
                        <a:effectLst/>
                        <a:latin typeface="Bookman Old Style" panose="02050604050505020204" pitchFamily="18" charset="0"/>
                      </a:endParaRPr>
                    </a:p>
                  </a:txBody>
                  <a:tcPr marL="82550" marR="82550" marT="38100" marB="38100" anchor="ctr">
                    <a:lnL>
                      <a:noFill/>
                    </a:lnL>
                    <a:lnR>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a:r>
                        <a:rPr lang="en-US" sz="2000">
                          <a:solidFill>
                            <a:schemeClr val="bg1"/>
                          </a:solidFill>
                          <a:effectLst/>
                          <a:latin typeface="Bookman Old Style" panose="02050604050505020204" pitchFamily="18" charset="0"/>
                        </a:rPr>
                        <a:t>Copywriter</a:t>
                      </a:r>
                    </a:p>
                  </a:txBody>
                  <a:tcPr marL="82550" marR="82550" marT="38100" marB="38100" anchor="ctr">
                    <a:lnL>
                      <a:noFill/>
                    </a:lnL>
                    <a:lnR>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a:r>
                        <a:rPr lang="en-US" sz="2000">
                          <a:solidFill>
                            <a:schemeClr val="bg1"/>
                          </a:solidFill>
                          <a:effectLst/>
                          <a:latin typeface="Bookman Old Style" panose="02050604050505020204" pitchFamily="18" charset="0"/>
                        </a:rPr>
                        <a:t>X65060782</a:t>
                      </a:r>
                    </a:p>
                  </a:txBody>
                  <a:tcPr marL="82550" marR="82550" marT="38100" marB="38100" anchor="ctr">
                    <a:lnL>
                      <a:noFill/>
                    </a:lnL>
                    <a:lnR>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207245821"/>
                  </a:ext>
                </a:extLst>
              </a:tr>
              <a:tr h="510000">
                <a:tc>
                  <a:txBody>
                    <a:bodyPr/>
                    <a:lstStyle/>
                    <a:p>
                      <a:pPr algn="ctr"/>
                      <a:r>
                        <a:rPr lang="en-US" altLang="zh-CN" sz="2000">
                          <a:solidFill>
                            <a:schemeClr val="bg1"/>
                          </a:solidFill>
                          <a:effectLst/>
                          <a:latin typeface="Bookman Old Style" panose="02050604050505020204" pitchFamily="18" charset="0"/>
                        </a:rPr>
                        <a:t>4</a:t>
                      </a:r>
                    </a:p>
                  </a:txBody>
                  <a:tcPr marL="82550" marR="82550" marT="38100" marB="38100" anchor="ctr">
                    <a:lnL>
                      <a:noFill/>
                    </a:lnL>
                    <a:lnR>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a:r>
                        <a:rPr lang="en-US" sz="2000">
                          <a:solidFill>
                            <a:schemeClr val="bg1"/>
                          </a:solidFill>
                          <a:effectLst/>
                          <a:latin typeface="Bookman Old Style" panose="02050604050505020204" pitchFamily="18" charset="0"/>
                        </a:rPr>
                        <a:t>Zhi Zhao</a:t>
                      </a:r>
                    </a:p>
                  </a:txBody>
                  <a:tcPr marL="82550" marR="82550" marT="38100" marB="38100" anchor="ctr">
                    <a:lnL>
                      <a:noFill/>
                    </a:lnL>
                    <a:lnR>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a:r>
                        <a:rPr lang="en-US" sz="2000" u="sng">
                          <a:solidFill>
                            <a:schemeClr val="bg1"/>
                          </a:solidFill>
                          <a:effectLst/>
                          <a:latin typeface="Bookman Old Style" panose="02050604050505020204" pitchFamily="18" charset="0"/>
                          <a:hlinkClick r:id="rId6">
                            <a:extLst>
                              <a:ext uri="{A12FA001-AC4F-418D-AE19-62706E023703}">
                                <ahyp:hlinkClr xmlns:ahyp="http://schemas.microsoft.com/office/drawing/2018/hyperlinkcolor" val="tx"/>
                              </a:ext>
                            </a:extLst>
                          </a:hlinkClick>
                        </a:rPr>
                        <a:t>ug23003@bristol.ac.uk</a:t>
                      </a:r>
                      <a:endParaRPr lang="en-US" sz="2000">
                        <a:solidFill>
                          <a:schemeClr val="bg1"/>
                        </a:solidFill>
                        <a:effectLst/>
                        <a:latin typeface="Bookman Old Style" panose="02050604050505020204" pitchFamily="18" charset="0"/>
                      </a:endParaRPr>
                    </a:p>
                  </a:txBody>
                  <a:tcPr marL="82550" marR="82550" marT="38100" marB="38100" anchor="ctr">
                    <a:lnL>
                      <a:noFill/>
                    </a:lnL>
                    <a:lnR>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a:r>
                        <a:rPr lang="en-US" sz="2000">
                          <a:solidFill>
                            <a:schemeClr val="bg1"/>
                          </a:solidFill>
                          <a:effectLst/>
                          <a:latin typeface="Bookman Old Style" panose="02050604050505020204" pitchFamily="18" charset="0"/>
                        </a:rPr>
                        <a:t>Developer</a:t>
                      </a:r>
                    </a:p>
                  </a:txBody>
                  <a:tcPr marL="82550" marR="82550" marT="38100" marB="38100" anchor="ctr">
                    <a:lnL>
                      <a:noFill/>
                    </a:lnL>
                    <a:lnR>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a:r>
                        <a:rPr lang="en-US" sz="2000">
                          <a:solidFill>
                            <a:schemeClr val="bg1"/>
                          </a:solidFill>
                          <a:effectLst/>
                          <a:latin typeface="Bookman Old Style" panose="02050604050505020204" pitchFamily="18" charset="0"/>
                        </a:rPr>
                        <a:t>ZZ1975</a:t>
                      </a:r>
                    </a:p>
                  </a:txBody>
                  <a:tcPr marL="82550" marR="82550" marT="38100" marB="38100" anchor="ctr">
                    <a:lnL>
                      <a:noFill/>
                    </a:lnL>
                    <a:lnR>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787695371"/>
                  </a:ext>
                </a:extLst>
              </a:tr>
              <a:tr h="510000">
                <a:tc>
                  <a:txBody>
                    <a:bodyPr/>
                    <a:lstStyle/>
                    <a:p>
                      <a:pPr algn="ctr"/>
                      <a:r>
                        <a:rPr lang="en-US" altLang="zh-CN" sz="2000">
                          <a:solidFill>
                            <a:schemeClr val="bg1"/>
                          </a:solidFill>
                          <a:effectLst/>
                          <a:latin typeface="Bookman Old Style" panose="02050604050505020204" pitchFamily="18" charset="0"/>
                        </a:rPr>
                        <a:t>5</a:t>
                      </a:r>
                    </a:p>
                  </a:txBody>
                  <a:tcPr marL="82550" marR="82550" marT="38100" marB="38100" anchor="ctr">
                    <a:lnL>
                      <a:noFill/>
                    </a:lnL>
                    <a:lnR>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a:r>
                        <a:rPr lang="en-US" sz="2000">
                          <a:solidFill>
                            <a:schemeClr val="bg1"/>
                          </a:solidFill>
                          <a:effectLst/>
                          <a:latin typeface="Bookman Old Style" panose="02050604050505020204" pitchFamily="18" charset="0"/>
                        </a:rPr>
                        <a:t>Kaijie Xu</a:t>
                      </a:r>
                    </a:p>
                  </a:txBody>
                  <a:tcPr marL="82550" marR="82550" marT="38100" marB="38100" anchor="ctr">
                    <a:lnL>
                      <a:noFill/>
                    </a:lnL>
                    <a:lnR>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a:r>
                        <a:rPr lang="en-US" sz="2000" u="sng">
                          <a:solidFill>
                            <a:schemeClr val="bg1"/>
                          </a:solidFill>
                          <a:effectLst/>
                          <a:latin typeface="Bookman Old Style" panose="02050604050505020204" pitchFamily="18" charset="0"/>
                          <a:hlinkClick r:id="rId7">
                            <a:extLst>
                              <a:ext uri="{A12FA001-AC4F-418D-AE19-62706E023703}">
                                <ahyp:hlinkClr xmlns:ahyp="http://schemas.microsoft.com/office/drawing/2018/hyperlinkcolor" val="tx"/>
                              </a:ext>
                            </a:extLst>
                          </a:hlinkClick>
                        </a:rPr>
                        <a:t>hb24857@bristol.ac.uk</a:t>
                      </a:r>
                      <a:endParaRPr lang="en-US" sz="2000">
                        <a:solidFill>
                          <a:schemeClr val="bg1"/>
                        </a:solidFill>
                        <a:effectLst/>
                        <a:latin typeface="Bookman Old Style" panose="02050604050505020204" pitchFamily="18" charset="0"/>
                      </a:endParaRPr>
                    </a:p>
                  </a:txBody>
                  <a:tcPr marL="82550" marR="82550" marT="38100" marB="38100" anchor="ctr">
                    <a:lnL>
                      <a:noFill/>
                    </a:lnL>
                    <a:lnR>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a:r>
                        <a:rPr lang="en-US" sz="2000" dirty="0">
                          <a:solidFill>
                            <a:schemeClr val="bg1"/>
                          </a:solidFill>
                          <a:effectLst/>
                          <a:latin typeface="Bookman Old Style" panose="02050604050505020204" pitchFamily="18" charset="0"/>
                        </a:rPr>
                        <a:t>Project Manager</a:t>
                      </a:r>
                    </a:p>
                  </a:txBody>
                  <a:tcPr marL="82550" marR="82550" marT="38100" marB="38100" anchor="ctr">
                    <a:lnL>
                      <a:noFill/>
                    </a:lnL>
                    <a:lnR>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a:r>
                        <a:rPr lang="en-US" sz="2000" dirty="0" err="1">
                          <a:solidFill>
                            <a:schemeClr val="bg1"/>
                          </a:solidFill>
                          <a:effectLst/>
                          <a:latin typeface="Bookman Old Style" panose="02050604050505020204" pitchFamily="18" charset="0"/>
                        </a:rPr>
                        <a:t>kkkkkaneeeee</a:t>
                      </a:r>
                      <a:endParaRPr lang="en-US" sz="2000" dirty="0">
                        <a:solidFill>
                          <a:schemeClr val="bg1"/>
                        </a:solidFill>
                        <a:effectLst/>
                        <a:latin typeface="Bookman Old Style" panose="02050604050505020204" pitchFamily="18" charset="0"/>
                      </a:endParaRPr>
                    </a:p>
                  </a:txBody>
                  <a:tcPr marL="82550" marR="82550" marT="38100" marB="38100" anchor="ctr">
                    <a:lnL>
                      <a:noFill/>
                    </a:lnL>
                    <a:lnR>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605616505"/>
                  </a:ext>
                </a:extLst>
              </a:tr>
            </a:tbl>
          </a:graphicData>
        </a:graphic>
      </p:graphicFrame>
    </p:spTree>
    <p:extLst>
      <p:ext uri="{BB962C8B-B14F-4D97-AF65-F5344CB8AC3E}">
        <p14:creationId xmlns:p14="http://schemas.microsoft.com/office/powerpoint/2010/main" val="10024074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4C15F952-1A02-823C-5667-0C8B3FD0C1A7}"/>
              </a:ext>
            </a:extLst>
          </p:cNvPr>
          <p:cNvSpPr/>
          <p:nvPr/>
        </p:nvSpPr>
        <p:spPr>
          <a:xfrm rot="1813053">
            <a:off x="3797300" y="1949451"/>
            <a:ext cx="1981200" cy="641349"/>
          </a:xfrm>
          <a:custGeom>
            <a:avLst/>
            <a:gdLst>
              <a:gd name="connsiteX0" fmla="*/ 0 w 1981200"/>
              <a:gd name="connsiteY0" fmla="*/ 106894 h 641349"/>
              <a:gd name="connsiteX1" fmla="*/ 106894 w 1981200"/>
              <a:gd name="connsiteY1" fmla="*/ 0 h 641349"/>
              <a:gd name="connsiteX2" fmla="*/ 643009 w 1981200"/>
              <a:gd name="connsiteY2" fmla="*/ 0 h 641349"/>
              <a:gd name="connsiteX3" fmla="*/ 1249820 w 1981200"/>
              <a:gd name="connsiteY3" fmla="*/ 0 h 641349"/>
              <a:gd name="connsiteX4" fmla="*/ 1874306 w 1981200"/>
              <a:gd name="connsiteY4" fmla="*/ 0 h 641349"/>
              <a:gd name="connsiteX5" fmla="*/ 1981200 w 1981200"/>
              <a:gd name="connsiteY5" fmla="*/ 106894 h 641349"/>
              <a:gd name="connsiteX6" fmla="*/ 1981200 w 1981200"/>
              <a:gd name="connsiteY6" fmla="*/ 534455 h 641349"/>
              <a:gd name="connsiteX7" fmla="*/ 1874306 w 1981200"/>
              <a:gd name="connsiteY7" fmla="*/ 641349 h 641349"/>
              <a:gd name="connsiteX8" fmla="*/ 1267495 w 1981200"/>
              <a:gd name="connsiteY8" fmla="*/ 641349 h 641349"/>
              <a:gd name="connsiteX9" fmla="*/ 643009 w 1981200"/>
              <a:gd name="connsiteY9" fmla="*/ 641349 h 641349"/>
              <a:gd name="connsiteX10" fmla="*/ 106894 w 1981200"/>
              <a:gd name="connsiteY10" fmla="*/ 641349 h 641349"/>
              <a:gd name="connsiteX11" fmla="*/ 0 w 1981200"/>
              <a:gd name="connsiteY11" fmla="*/ 534455 h 641349"/>
              <a:gd name="connsiteX12" fmla="*/ 0 w 1981200"/>
              <a:gd name="connsiteY12" fmla="*/ 106894 h 641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81200" h="641349" extrusionOk="0">
                <a:moveTo>
                  <a:pt x="0" y="106894"/>
                </a:moveTo>
                <a:cubicBezTo>
                  <a:pt x="12817" y="45118"/>
                  <a:pt x="42568" y="9545"/>
                  <a:pt x="106894" y="0"/>
                </a:cubicBezTo>
                <a:cubicBezTo>
                  <a:pt x="350084" y="-686"/>
                  <a:pt x="402242" y="31780"/>
                  <a:pt x="643009" y="0"/>
                </a:cubicBezTo>
                <a:cubicBezTo>
                  <a:pt x="883776" y="-31780"/>
                  <a:pt x="1011195" y="65475"/>
                  <a:pt x="1249820" y="0"/>
                </a:cubicBezTo>
                <a:cubicBezTo>
                  <a:pt x="1488445" y="-65475"/>
                  <a:pt x="1726466" y="53907"/>
                  <a:pt x="1874306" y="0"/>
                </a:cubicBezTo>
                <a:cubicBezTo>
                  <a:pt x="1938375" y="-5302"/>
                  <a:pt x="1983380" y="33897"/>
                  <a:pt x="1981200" y="106894"/>
                </a:cubicBezTo>
                <a:cubicBezTo>
                  <a:pt x="2007804" y="255609"/>
                  <a:pt x="1960855" y="407567"/>
                  <a:pt x="1981200" y="534455"/>
                </a:cubicBezTo>
                <a:cubicBezTo>
                  <a:pt x="1978545" y="581428"/>
                  <a:pt x="1929450" y="656977"/>
                  <a:pt x="1874306" y="641349"/>
                </a:cubicBezTo>
                <a:cubicBezTo>
                  <a:pt x="1572280" y="657443"/>
                  <a:pt x="1536245" y="591151"/>
                  <a:pt x="1267495" y="641349"/>
                </a:cubicBezTo>
                <a:cubicBezTo>
                  <a:pt x="998745" y="691547"/>
                  <a:pt x="822368" y="607147"/>
                  <a:pt x="643009" y="641349"/>
                </a:cubicBezTo>
                <a:cubicBezTo>
                  <a:pt x="463650" y="675551"/>
                  <a:pt x="345893" y="605205"/>
                  <a:pt x="106894" y="641349"/>
                </a:cubicBezTo>
                <a:cubicBezTo>
                  <a:pt x="32301" y="644683"/>
                  <a:pt x="-4474" y="584399"/>
                  <a:pt x="0" y="534455"/>
                </a:cubicBezTo>
                <a:cubicBezTo>
                  <a:pt x="-6137" y="410875"/>
                  <a:pt x="47546" y="233134"/>
                  <a:pt x="0" y="106894"/>
                </a:cubicBezTo>
                <a:close/>
              </a:path>
            </a:pathLst>
          </a:custGeom>
          <a:noFill/>
          <a:ln w="38100">
            <a:solidFill>
              <a:schemeClr val="bg1"/>
            </a:solidFill>
            <a:extLst>
              <a:ext uri="{C807C97D-BFC1-408E-A445-0C87EB9F89A2}">
                <ask:lineSketchStyleProps xmlns:ask="http://schemas.microsoft.com/office/drawing/2018/sketchyshapes" sd="167354686">
                  <a:prstGeom prst="round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latin typeface="Bradley Hand ITC" panose="03070402050302030203" pitchFamily="66" charset="0"/>
              </a:rPr>
              <a:t>Mission</a:t>
            </a:r>
            <a:r>
              <a:rPr lang="en-US" altLang="zh-CN" b="1" dirty="0">
                <a:latin typeface="Bradley Hand ITC" panose="03070402050302030203" pitchFamily="66" charset="0"/>
              </a:rPr>
              <a:t> </a:t>
            </a:r>
            <a:r>
              <a:rPr lang="en-US" altLang="zh-CN" b="1" dirty="0">
                <a:solidFill>
                  <a:schemeClr val="bg1"/>
                </a:solidFill>
                <a:latin typeface="Bradley Hand ITC" panose="03070402050302030203" pitchFamily="66" charset="0"/>
              </a:rPr>
              <a:t>Accomplished</a:t>
            </a:r>
            <a:endParaRPr lang="zh-CN" altLang="en-US" b="1" dirty="0">
              <a:solidFill>
                <a:schemeClr val="bg1"/>
              </a:solidFill>
              <a:latin typeface="Bradley Hand ITC" panose="03070402050302030203" pitchFamily="66" charset="0"/>
            </a:endParaRPr>
          </a:p>
        </p:txBody>
      </p:sp>
      <p:pic>
        <p:nvPicPr>
          <p:cNvPr id="3" name="图片 2" descr="石头堆上&#10;&#10;描述已自动生成">
            <a:extLst>
              <a:ext uri="{FF2B5EF4-FFF2-40B4-BE49-F238E27FC236}">
                <a16:creationId xmlns:a16="http://schemas.microsoft.com/office/drawing/2014/main" id="{5B37D317-CE45-ACAD-5721-B16DC6C94E78}"/>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4798" r="92954">
                        <a14:foregroundMark x1="9445" y1="54800" x2="9445" y2="54800"/>
                        <a14:foregroundMark x1="92954" y1="45200" x2="92954" y2="45200"/>
                        <a14:foregroundMark x1="81859" y1="10000" x2="81859" y2="10000"/>
                        <a14:foregroundMark x1="5247" y1="65400" x2="5247" y2="65400"/>
                        <a14:foregroundMark x1="4798" y1="74200" x2="4798" y2="74200"/>
                        <a14:foregroundMark x1="10945" y1="16800" x2="10945" y2="16800"/>
                      </a14:backgroundRemoval>
                    </a14:imgEffect>
                  </a14:imgLayer>
                </a14:imgProps>
              </a:ext>
              <a:ext uri="{28A0092B-C50C-407E-A947-70E740481C1C}">
                <a14:useLocalDpi xmlns:a14="http://schemas.microsoft.com/office/drawing/2010/main" val="0"/>
              </a:ext>
            </a:extLst>
          </a:blip>
          <a:srcRect l="3699" t="8861" r="4742" b="11725"/>
          <a:stretch/>
        </p:blipFill>
        <p:spPr>
          <a:xfrm>
            <a:off x="6537111" y="-139886"/>
            <a:ext cx="4653898" cy="3025919"/>
          </a:xfrm>
          <a:prstGeom prst="rect">
            <a:avLst/>
          </a:prstGeom>
        </p:spPr>
      </p:pic>
      <p:pic>
        <p:nvPicPr>
          <p:cNvPr id="5" name="图片 4">
            <a:extLst>
              <a:ext uri="{FF2B5EF4-FFF2-40B4-BE49-F238E27FC236}">
                <a16:creationId xmlns:a16="http://schemas.microsoft.com/office/drawing/2014/main" id="{ED7E444C-2859-5F70-4943-89B2BD102387}"/>
              </a:ext>
            </a:extLst>
          </p:cNvPr>
          <p:cNvPicPr>
            <a:picLocks noChangeAspect="1"/>
          </p:cNvPicPr>
          <p:nvPr/>
        </p:nvPicPr>
        <p:blipFill>
          <a:blip r:embed="rId4"/>
          <a:stretch>
            <a:fillRect/>
          </a:stretch>
        </p:blipFill>
        <p:spPr>
          <a:xfrm>
            <a:off x="2215560" y="908086"/>
            <a:ext cx="3676086" cy="2388156"/>
          </a:xfrm>
          <a:prstGeom prst="rect">
            <a:avLst/>
          </a:prstGeom>
        </p:spPr>
      </p:pic>
      <p:pic>
        <p:nvPicPr>
          <p:cNvPr id="7" name="图片 6" descr="银色的机器&#10;&#10;中度可信度描述已自动生成">
            <a:extLst>
              <a:ext uri="{FF2B5EF4-FFF2-40B4-BE49-F238E27FC236}">
                <a16:creationId xmlns:a16="http://schemas.microsoft.com/office/drawing/2014/main" id="{F1382C27-E847-9B22-AE88-EFC596C22073}"/>
              </a:ext>
            </a:extLst>
          </p:cNvPr>
          <p:cNvPicPr>
            <a:picLocks noChangeAspect="1"/>
          </p:cNvPicPr>
          <p:nvPr/>
        </p:nvPicPr>
        <p:blipFill>
          <a:blip r:embed="rId5">
            <a:extLst>
              <a:ext uri="{28A0092B-C50C-407E-A947-70E740481C1C}">
                <a14:useLocalDpi xmlns:a14="http://schemas.microsoft.com/office/drawing/2010/main" val="0"/>
              </a:ext>
            </a:extLst>
          </a:blip>
          <a:srcRect l="11891" t="16182" r="9127" b="15745"/>
          <a:stretch/>
        </p:blipFill>
        <p:spPr>
          <a:xfrm>
            <a:off x="5257799" y="3127664"/>
            <a:ext cx="3761509" cy="3241963"/>
          </a:xfrm>
          <a:prstGeom prst="rect">
            <a:avLst/>
          </a:prstGeom>
        </p:spPr>
      </p:pic>
    </p:spTree>
    <p:extLst>
      <p:ext uri="{BB962C8B-B14F-4D97-AF65-F5344CB8AC3E}">
        <p14:creationId xmlns:p14="http://schemas.microsoft.com/office/powerpoint/2010/main" val="41678524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0958CA-6557-2FCB-650F-2DA726C4701F}"/>
            </a:ext>
          </a:extLst>
        </p:cNvPr>
        <p:cNvGrpSpPr/>
        <p:nvPr/>
      </p:nvGrpSpPr>
      <p:grpSpPr>
        <a:xfrm>
          <a:off x="0" y="0"/>
          <a:ext cx="0" cy="0"/>
          <a:chOff x="0" y="0"/>
          <a:chExt cx="0" cy="0"/>
        </a:xfrm>
      </p:grpSpPr>
      <p:pic>
        <p:nvPicPr>
          <p:cNvPr id="3074" name="Picture 2">
            <a:extLst>
              <a:ext uri="{FF2B5EF4-FFF2-40B4-BE49-F238E27FC236}">
                <a16:creationId xmlns:a16="http://schemas.microsoft.com/office/drawing/2014/main" id="{0F7EED91-4078-B5DE-A8DE-A7520518014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1875" b="21875"/>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C2B33DB-2E7F-A98E-B684-FBA02D038C2B}"/>
              </a:ext>
            </a:extLst>
          </p:cNvPr>
          <p:cNvSpPr/>
          <p:nvPr/>
        </p:nvSpPr>
        <p:spPr>
          <a:xfrm>
            <a:off x="-114300" y="-12700"/>
            <a:ext cx="12306300" cy="6870700"/>
          </a:xfrm>
          <a:prstGeom prst="rect">
            <a:avLst/>
          </a:prstGeom>
          <a:solidFill>
            <a:schemeClr val="tx1">
              <a:lumMod val="95000"/>
              <a:lumOff val="5000"/>
              <a:alpha val="8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p>
        </p:txBody>
      </p:sp>
      <p:pic>
        <p:nvPicPr>
          <p:cNvPr id="9" name="Picture 8">
            <a:extLst>
              <a:ext uri="{FF2B5EF4-FFF2-40B4-BE49-F238E27FC236}">
                <a16:creationId xmlns:a16="http://schemas.microsoft.com/office/drawing/2014/main" id="{57473BC5-4635-2999-2A14-7A14092309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1424" y="2096813"/>
            <a:ext cx="3389804" cy="3400974"/>
          </a:xfrm>
          <a:prstGeom prst="rect">
            <a:avLst/>
          </a:prstGeom>
        </p:spPr>
      </p:pic>
      <p:sp>
        <p:nvSpPr>
          <p:cNvPr id="3" name="TextBox 2">
            <a:extLst>
              <a:ext uri="{FF2B5EF4-FFF2-40B4-BE49-F238E27FC236}">
                <a16:creationId xmlns:a16="http://schemas.microsoft.com/office/drawing/2014/main" id="{3D3F3B8D-3215-AFEE-7F9C-A1AF837A9BAC}"/>
              </a:ext>
            </a:extLst>
          </p:cNvPr>
          <p:cNvSpPr txBox="1"/>
          <p:nvPr/>
        </p:nvSpPr>
        <p:spPr>
          <a:xfrm>
            <a:off x="4615086" y="2055026"/>
            <a:ext cx="7183056" cy="3970318"/>
          </a:xfrm>
          <a:prstGeom prst="rect">
            <a:avLst/>
          </a:prstGeom>
          <a:noFill/>
        </p:spPr>
        <p:txBody>
          <a:bodyPr wrap="square">
            <a:spAutoFit/>
          </a:bodyPr>
          <a:lstStyle/>
          <a:p>
            <a:r>
              <a:rPr lang="en-US" altLang="zh-CN" dirty="0">
                <a:solidFill>
                  <a:schemeClr val="bg1"/>
                </a:solidFill>
                <a:latin typeface="Bookman Old Style" panose="02050604050505020204" pitchFamily="18" charset="0"/>
              </a:rPr>
              <a:t>    Iron Fang is an advanced combat dog created by </a:t>
            </a:r>
            <a:r>
              <a:rPr lang="en-US" altLang="zh-CN" dirty="0" err="1">
                <a:solidFill>
                  <a:schemeClr val="bg1"/>
                </a:solidFill>
                <a:latin typeface="Bookman Old Style" panose="02050604050505020204" pitchFamily="18" charset="0"/>
              </a:rPr>
              <a:t>HellsTech</a:t>
            </a:r>
            <a:r>
              <a:rPr lang="en-US" altLang="zh-CN" dirty="0">
                <a:solidFill>
                  <a:schemeClr val="bg1"/>
                </a:solidFill>
                <a:latin typeface="Bookman Old Style" panose="02050604050505020204" pitchFamily="18" charset="0"/>
              </a:rPr>
              <a:t>, designed for exceptional durability and combat performance. Its sophisticated AI allows it to adapt quickly to complex battlefield conditions.</a:t>
            </a:r>
          </a:p>
          <a:p>
            <a:r>
              <a:rPr lang="en-US" altLang="zh-CN" dirty="0">
                <a:solidFill>
                  <a:schemeClr val="bg1"/>
                </a:solidFill>
                <a:latin typeface="Bookman Old Style" panose="02050604050505020204" pitchFamily="18" charset="0"/>
              </a:rPr>
              <a:t> </a:t>
            </a:r>
          </a:p>
          <a:p>
            <a:r>
              <a:rPr lang="en-US" altLang="zh-CN" dirty="0">
                <a:solidFill>
                  <a:schemeClr val="bg1"/>
                </a:solidFill>
                <a:latin typeface="Bookman Old Style" panose="02050604050505020204" pitchFamily="18" charset="0"/>
              </a:rPr>
              <a:t>    More than just a weapon, Iron Fang evolves and learns independently. As it bonds with its pilot, Jack, it begins to question its existence and its creators' intentions. </a:t>
            </a:r>
          </a:p>
          <a:p>
            <a:endParaRPr lang="en-US" altLang="zh-CN" dirty="0">
              <a:solidFill>
                <a:schemeClr val="bg1"/>
              </a:solidFill>
              <a:latin typeface="Bookman Old Style" panose="02050604050505020204" pitchFamily="18" charset="0"/>
            </a:endParaRPr>
          </a:p>
          <a:p>
            <a:r>
              <a:rPr lang="en-US" altLang="zh-CN" dirty="0">
                <a:solidFill>
                  <a:schemeClr val="bg1"/>
                </a:solidFill>
                <a:latin typeface="Bookman Old Style" panose="02050604050505020204" pitchFamily="18" charset="0"/>
              </a:rPr>
              <a:t>    When </a:t>
            </a:r>
            <a:r>
              <a:rPr lang="en-US" altLang="zh-CN" dirty="0" err="1">
                <a:solidFill>
                  <a:schemeClr val="bg1"/>
                </a:solidFill>
                <a:latin typeface="Bookman Old Style" panose="02050604050505020204" pitchFamily="18" charset="0"/>
              </a:rPr>
              <a:t>HellsTech’s</a:t>
            </a:r>
            <a:r>
              <a:rPr lang="en-US" altLang="zh-CN" dirty="0">
                <a:solidFill>
                  <a:schemeClr val="bg1"/>
                </a:solidFill>
                <a:latin typeface="Bookman Old Style" panose="02050604050505020204" pitchFamily="18" charset="0"/>
              </a:rPr>
              <a:t> dark ambitions surface, Iron Fang joins Jack in rebelling against the company. No longer just a machine, it now fights for freedom, becoming a crucial force in the resistance against global powers shaping the future of warfare.</a:t>
            </a:r>
            <a:endParaRPr lang="zh-CN" altLang="en-US" dirty="0">
              <a:solidFill>
                <a:schemeClr val="bg1"/>
              </a:solidFill>
              <a:latin typeface="Bookman Old Style" panose="02050604050505020204" pitchFamily="18" charset="0"/>
            </a:endParaRPr>
          </a:p>
        </p:txBody>
      </p:sp>
      <p:sp>
        <p:nvSpPr>
          <p:cNvPr id="6" name="TextBox 5">
            <a:extLst>
              <a:ext uri="{FF2B5EF4-FFF2-40B4-BE49-F238E27FC236}">
                <a16:creationId xmlns:a16="http://schemas.microsoft.com/office/drawing/2014/main" id="{4DBA66AE-6B69-A2E3-6BCB-88C95B5DA7A0}"/>
              </a:ext>
            </a:extLst>
          </p:cNvPr>
          <p:cNvSpPr txBox="1"/>
          <p:nvPr/>
        </p:nvSpPr>
        <p:spPr>
          <a:xfrm>
            <a:off x="5638642" y="928314"/>
            <a:ext cx="6159500" cy="553998"/>
          </a:xfrm>
          <a:prstGeom prst="rect">
            <a:avLst/>
          </a:prstGeom>
          <a:noFill/>
        </p:spPr>
        <p:txBody>
          <a:bodyPr wrap="square">
            <a:spAutoFit/>
          </a:bodyPr>
          <a:lstStyle/>
          <a:p>
            <a:pPr algn="r"/>
            <a:r>
              <a:rPr lang="en-US" altLang="zh-CN" sz="3000" b="1" dirty="0">
                <a:solidFill>
                  <a:schemeClr val="bg1"/>
                </a:solidFill>
                <a:latin typeface="Bookman Old Style" panose="02050604050505020204" pitchFamily="18" charset="0"/>
              </a:rPr>
              <a:t>Good Dog - "Iron Fang"</a:t>
            </a:r>
            <a:endParaRPr lang="zh-CN" altLang="en-US" sz="3000" b="1" dirty="0">
              <a:solidFill>
                <a:schemeClr val="bg1"/>
              </a:solidFill>
              <a:latin typeface="Bookman Old Style" panose="02050604050505020204" pitchFamily="18" charset="0"/>
            </a:endParaRPr>
          </a:p>
        </p:txBody>
      </p:sp>
    </p:spTree>
    <p:extLst>
      <p:ext uri="{BB962C8B-B14F-4D97-AF65-F5344CB8AC3E}">
        <p14:creationId xmlns:p14="http://schemas.microsoft.com/office/powerpoint/2010/main" val="37127887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3A74D72D-213F-4EBC-B66F-7DFDF28EFB5A}"/>
              </a:ext>
            </a:extLst>
          </p:cNvPr>
          <p:cNvSpPr/>
          <p:nvPr/>
        </p:nvSpPr>
        <p:spPr>
          <a:xfrm>
            <a:off x="2565400" y="3048000"/>
            <a:ext cx="647700" cy="596900"/>
          </a:xfrm>
          <a:prstGeom prst="roundRect">
            <a:avLst/>
          </a:prstGeom>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63500" prst="angle"/>
          </a:sp3d>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altLang="zh-CN" b="1" dirty="0">
                <a:latin typeface="Bookman Old Style" panose="02050604050505020204" pitchFamily="18" charset="0"/>
              </a:rPr>
              <a:t>W</a:t>
            </a:r>
            <a:endParaRPr lang="zh-CN" altLang="en-US" b="1" dirty="0">
              <a:latin typeface="Bookman Old Style" panose="02050604050505020204" pitchFamily="18" charset="0"/>
            </a:endParaRPr>
          </a:p>
        </p:txBody>
      </p:sp>
      <p:sp>
        <p:nvSpPr>
          <p:cNvPr id="5" name="Rectangle: Rounded Corners 4">
            <a:extLst>
              <a:ext uri="{FF2B5EF4-FFF2-40B4-BE49-F238E27FC236}">
                <a16:creationId xmlns:a16="http://schemas.microsoft.com/office/drawing/2014/main" id="{AC9F6DC7-2F8A-8811-1C7E-AC23CE937E3F}"/>
              </a:ext>
            </a:extLst>
          </p:cNvPr>
          <p:cNvSpPr/>
          <p:nvPr/>
        </p:nvSpPr>
        <p:spPr>
          <a:xfrm>
            <a:off x="1892300" y="3670300"/>
            <a:ext cx="647700" cy="596900"/>
          </a:xfrm>
          <a:prstGeom prst="roundRect">
            <a:avLst/>
          </a:prstGeom>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63500" prst="angle"/>
          </a:sp3d>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altLang="zh-CN" b="1" dirty="0">
                <a:latin typeface="Bookman Old Style" panose="02050604050505020204" pitchFamily="18" charset="0"/>
              </a:rPr>
              <a:t>A</a:t>
            </a:r>
            <a:endParaRPr lang="zh-CN" altLang="en-US" b="1" dirty="0">
              <a:latin typeface="Bookman Old Style" panose="02050604050505020204" pitchFamily="18" charset="0"/>
            </a:endParaRPr>
          </a:p>
        </p:txBody>
      </p:sp>
      <p:sp>
        <p:nvSpPr>
          <p:cNvPr id="6" name="Rectangle: Rounded Corners 5">
            <a:extLst>
              <a:ext uri="{FF2B5EF4-FFF2-40B4-BE49-F238E27FC236}">
                <a16:creationId xmlns:a16="http://schemas.microsoft.com/office/drawing/2014/main" id="{C26002C1-B83F-AF5F-C61C-292C420A063E}"/>
              </a:ext>
            </a:extLst>
          </p:cNvPr>
          <p:cNvSpPr/>
          <p:nvPr/>
        </p:nvSpPr>
        <p:spPr>
          <a:xfrm>
            <a:off x="2565400" y="3670300"/>
            <a:ext cx="647700" cy="596900"/>
          </a:xfrm>
          <a:prstGeom prst="roundRect">
            <a:avLst/>
          </a:prstGeom>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63500" prst="angle"/>
          </a:sp3d>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altLang="zh-CN" b="1" dirty="0">
                <a:latin typeface="Bookman Old Style" panose="02050604050505020204" pitchFamily="18" charset="0"/>
              </a:rPr>
              <a:t>S</a:t>
            </a:r>
            <a:endParaRPr lang="zh-CN" altLang="en-US" b="1" dirty="0">
              <a:latin typeface="Bookman Old Style" panose="02050604050505020204" pitchFamily="18" charset="0"/>
            </a:endParaRPr>
          </a:p>
        </p:txBody>
      </p:sp>
      <p:sp>
        <p:nvSpPr>
          <p:cNvPr id="7" name="Rectangle: Rounded Corners 6">
            <a:extLst>
              <a:ext uri="{FF2B5EF4-FFF2-40B4-BE49-F238E27FC236}">
                <a16:creationId xmlns:a16="http://schemas.microsoft.com/office/drawing/2014/main" id="{1D4D87D2-9EE0-A431-D76D-669330D7D28E}"/>
              </a:ext>
            </a:extLst>
          </p:cNvPr>
          <p:cNvSpPr/>
          <p:nvPr/>
        </p:nvSpPr>
        <p:spPr>
          <a:xfrm>
            <a:off x="3238500" y="3670300"/>
            <a:ext cx="647700" cy="596900"/>
          </a:xfrm>
          <a:prstGeom prst="roundRect">
            <a:avLst/>
          </a:prstGeom>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63500" prst="angle"/>
          </a:sp3d>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altLang="zh-CN" b="1" dirty="0">
                <a:latin typeface="Bookman Old Style" panose="02050604050505020204" pitchFamily="18" charset="0"/>
              </a:rPr>
              <a:t>D</a:t>
            </a:r>
            <a:endParaRPr lang="zh-CN" altLang="en-US" b="1" dirty="0">
              <a:latin typeface="Bookman Old Style" panose="02050604050505020204" pitchFamily="18" charset="0"/>
            </a:endParaRPr>
          </a:p>
        </p:txBody>
      </p:sp>
      <p:sp>
        <p:nvSpPr>
          <p:cNvPr id="8" name="Rectangle: Rounded Corners 7">
            <a:extLst>
              <a:ext uri="{FF2B5EF4-FFF2-40B4-BE49-F238E27FC236}">
                <a16:creationId xmlns:a16="http://schemas.microsoft.com/office/drawing/2014/main" id="{541F12C1-5429-6233-1D12-32B317CA27F3}"/>
              </a:ext>
            </a:extLst>
          </p:cNvPr>
          <p:cNvSpPr/>
          <p:nvPr/>
        </p:nvSpPr>
        <p:spPr>
          <a:xfrm>
            <a:off x="4381500" y="3670300"/>
            <a:ext cx="2260600" cy="596900"/>
          </a:xfrm>
          <a:prstGeom prst="roundRect">
            <a:avLst/>
          </a:prstGeom>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63500" prst="angle"/>
          </a:sp3d>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altLang="zh-CN" b="1" dirty="0">
                <a:latin typeface="Bookman Old Style" panose="02050604050505020204" pitchFamily="18" charset="0"/>
              </a:rPr>
              <a:t>SPACE</a:t>
            </a:r>
            <a:endParaRPr lang="zh-CN" altLang="en-US" b="1" dirty="0">
              <a:latin typeface="Bookman Old Style" panose="02050604050505020204" pitchFamily="18" charset="0"/>
            </a:endParaRPr>
          </a:p>
        </p:txBody>
      </p:sp>
      <p:pic>
        <p:nvPicPr>
          <p:cNvPr id="10" name="Graphic 9" descr="Cursor with solid fill">
            <a:extLst>
              <a:ext uri="{FF2B5EF4-FFF2-40B4-BE49-F238E27FC236}">
                <a16:creationId xmlns:a16="http://schemas.microsoft.com/office/drawing/2014/main" id="{90E28C48-3AD6-16AA-89A6-BDDCFBD2AAF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064502" y="3429000"/>
            <a:ext cx="914400" cy="914400"/>
          </a:xfrm>
          <a:prstGeom prst="rect">
            <a:avLst/>
          </a:prstGeom>
        </p:spPr>
      </p:pic>
      <p:pic>
        <p:nvPicPr>
          <p:cNvPr id="12" name="Graphic 11" descr="Target with solid fill">
            <a:extLst>
              <a:ext uri="{FF2B5EF4-FFF2-40B4-BE49-F238E27FC236}">
                <a16:creationId xmlns:a16="http://schemas.microsoft.com/office/drawing/2014/main" id="{0C1F98C1-D276-FF81-57A2-FB83DD42F04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906002" y="3429000"/>
            <a:ext cx="914400" cy="914400"/>
          </a:xfrm>
          <a:prstGeom prst="rect">
            <a:avLst/>
          </a:prstGeom>
        </p:spPr>
      </p:pic>
      <p:sp>
        <p:nvSpPr>
          <p:cNvPr id="13" name="Rectangle: Rounded Corners 12">
            <a:extLst>
              <a:ext uri="{FF2B5EF4-FFF2-40B4-BE49-F238E27FC236}">
                <a16:creationId xmlns:a16="http://schemas.microsoft.com/office/drawing/2014/main" id="{51E19B30-DBB2-5A65-61C9-044E819DBA2E}"/>
              </a:ext>
            </a:extLst>
          </p:cNvPr>
          <p:cNvSpPr/>
          <p:nvPr/>
        </p:nvSpPr>
        <p:spPr>
          <a:xfrm>
            <a:off x="2565400" y="723900"/>
            <a:ext cx="647700" cy="596900"/>
          </a:xfrm>
          <a:prstGeom prst="roundRect">
            <a:avLst/>
          </a:prstGeom>
          <a:solidFill>
            <a:schemeClr val="tx1">
              <a:lumMod val="75000"/>
              <a:lumOff val="25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extrusionH="76200" prstMaterial="metal">
            <a:bevelT w="63500" prst="angle"/>
            <a:extrusionClr>
              <a:schemeClr val="bg1">
                <a:lumMod val="50000"/>
              </a:schemeClr>
            </a:extrusionClr>
          </a:sp3d>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altLang="zh-CN" b="1" dirty="0">
                <a:latin typeface="Bookman Old Style" panose="02050604050505020204" pitchFamily="18" charset="0"/>
              </a:rPr>
              <a:t>W</a:t>
            </a:r>
            <a:endParaRPr lang="zh-CN" altLang="en-US" b="1" dirty="0">
              <a:latin typeface="Bookman Old Style" panose="02050604050505020204" pitchFamily="18" charset="0"/>
            </a:endParaRPr>
          </a:p>
        </p:txBody>
      </p:sp>
      <p:sp>
        <p:nvSpPr>
          <p:cNvPr id="14" name="Rectangle: Rounded Corners 13">
            <a:extLst>
              <a:ext uri="{FF2B5EF4-FFF2-40B4-BE49-F238E27FC236}">
                <a16:creationId xmlns:a16="http://schemas.microsoft.com/office/drawing/2014/main" id="{3F3334EC-F168-E8C0-4B32-1BC4732C4FB2}"/>
              </a:ext>
            </a:extLst>
          </p:cNvPr>
          <p:cNvSpPr/>
          <p:nvPr/>
        </p:nvSpPr>
        <p:spPr>
          <a:xfrm>
            <a:off x="1892300" y="1346200"/>
            <a:ext cx="647700" cy="596900"/>
          </a:xfrm>
          <a:prstGeom prst="roundRect">
            <a:avLst/>
          </a:prstGeom>
          <a:solidFill>
            <a:schemeClr val="tx1">
              <a:lumMod val="75000"/>
              <a:lumOff val="25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extrusionH="76200" prstMaterial="metal">
            <a:bevelT w="63500" prst="angle"/>
            <a:extrusionClr>
              <a:schemeClr val="bg1">
                <a:lumMod val="50000"/>
              </a:schemeClr>
            </a:extrusionClr>
          </a:sp3d>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altLang="zh-CN" b="1" dirty="0">
                <a:latin typeface="Bookman Old Style" panose="02050604050505020204" pitchFamily="18" charset="0"/>
              </a:rPr>
              <a:t>A</a:t>
            </a:r>
            <a:endParaRPr lang="zh-CN" altLang="en-US" b="1" dirty="0">
              <a:latin typeface="Bookman Old Style" panose="02050604050505020204" pitchFamily="18" charset="0"/>
            </a:endParaRPr>
          </a:p>
        </p:txBody>
      </p:sp>
      <p:sp>
        <p:nvSpPr>
          <p:cNvPr id="15" name="Rectangle: Rounded Corners 14">
            <a:extLst>
              <a:ext uri="{FF2B5EF4-FFF2-40B4-BE49-F238E27FC236}">
                <a16:creationId xmlns:a16="http://schemas.microsoft.com/office/drawing/2014/main" id="{86E0D4F0-F2F8-581E-9BEF-24EF075829C1}"/>
              </a:ext>
            </a:extLst>
          </p:cNvPr>
          <p:cNvSpPr/>
          <p:nvPr/>
        </p:nvSpPr>
        <p:spPr>
          <a:xfrm>
            <a:off x="2565400" y="1346200"/>
            <a:ext cx="647700" cy="596900"/>
          </a:xfrm>
          <a:prstGeom prst="roundRect">
            <a:avLst/>
          </a:prstGeom>
          <a:solidFill>
            <a:schemeClr val="tx1">
              <a:lumMod val="75000"/>
              <a:lumOff val="25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extrusionH="76200" prstMaterial="metal">
            <a:bevelT w="63500" prst="angle"/>
            <a:extrusionClr>
              <a:schemeClr val="bg1">
                <a:lumMod val="50000"/>
              </a:schemeClr>
            </a:extrusionClr>
          </a:sp3d>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altLang="zh-CN" b="1" dirty="0">
                <a:latin typeface="Bookman Old Style" panose="02050604050505020204" pitchFamily="18" charset="0"/>
              </a:rPr>
              <a:t>S</a:t>
            </a:r>
            <a:endParaRPr lang="zh-CN" altLang="en-US" b="1" dirty="0">
              <a:latin typeface="Bookman Old Style" panose="02050604050505020204" pitchFamily="18" charset="0"/>
            </a:endParaRPr>
          </a:p>
        </p:txBody>
      </p:sp>
      <p:sp>
        <p:nvSpPr>
          <p:cNvPr id="16" name="Rectangle: Rounded Corners 15">
            <a:extLst>
              <a:ext uri="{FF2B5EF4-FFF2-40B4-BE49-F238E27FC236}">
                <a16:creationId xmlns:a16="http://schemas.microsoft.com/office/drawing/2014/main" id="{BDF457F9-F6FA-6CA9-BD35-D3A73AE0DE07}"/>
              </a:ext>
            </a:extLst>
          </p:cNvPr>
          <p:cNvSpPr/>
          <p:nvPr/>
        </p:nvSpPr>
        <p:spPr>
          <a:xfrm>
            <a:off x="3238500" y="1346200"/>
            <a:ext cx="647700" cy="596900"/>
          </a:xfrm>
          <a:prstGeom prst="roundRect">
            <a:avLst/>
          </a:prstGeom>
          <a:solidFill>
            <a:schemeClr val="tx1">
              <a:lumMod val="75000"/>
              <a:lumOff val="25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extrusionH="76200" prstMaterial="metal">
            <a:bevelT w="63500" prst="angle"/>
            <a:extrusionClr>
              <a:schemeClr val="bg1">
                <a:lumMod val="50000"/>
              </a:schemeClr>
            </a:extrusionClr>
          </a:sp3d>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altLang="zh-CN" b="1" dirty="0">
                <a:latin typeface="Bookman Old Style" panose="02050604050505020204" pitchFamily="18" charset="0"/>
              </a:rPr>
              <a:t>D</a:t>
            </a:r>
            <a:endParaRPr lang="zh-CN" altLang="en-US" b="1" dirty="0">
              <a:latin typeface="Bookman Old Style" panose="02050604050505020204" pitchFamily="18" charset="0"/>
            </a:endParaRPr>
          </a:p>
        </p:txBody>
      </p:sp>
      <p:sp>
        <p:nvSpPr>
          <p:cNvPr id="17" name="Rectangle: Rounded Corners 16">
            <a:extLst>
              <a:ext uri="{FF2B5EF4-FFF2-40B4-BE49-F238E27FC236}">
                <a16:creationId xmlns:a16="http://schemas.microsoft.com/office/drawing/2014/main" id="{823F8468-E084-4B49-F047-57541B624094}"/>
              </a:ext>
            </a:extLst>
          </p:cNvPr>
          <p:cNvSpPr/>
          <p:nvPr/>
        </p:nvSpPr>
        <p:spPr>
          <a:xfrm>
            <a:off x="4381500" y="1346200"/>
            <a:ext cx="2260600" cy="596900"/>
          </a:xfrm>
          <a:prstGeom prst="roundRect">
            <a:avLst/>
          </a:prstGeom>
          <a:solidFill>
            <a:schemeClr val="tx1">
              <a:lumMod val="75000"/>
              <a:lumOff val="25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extrusionH="76200" prstMaterial="metal">
            <a:bevelT w="63500" prst="angle"/>
            <a:extrusionClr>
              <a:schemeClr val="bg1">
                <a:lumMod val="50000"/>
              </a:schemeClr>
            </a:extrusionClr>
          </a:sp3d>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altLang="zh-CN" b="1" dirty="0">
                <a:latin typeface="Bookman Old Style" panose="02050604050505020204" pitchFamily="18" charset="0"/>
              </a:rPr>
              <a:t>SPACE</a:t>
            </a:r>
            <a:endParaRPr lang="zh-CN" altLang="en-US" b="1" dirty="0">
              <a:latin typeface="Bookman Old Style" panose="02050604050505020204" pitchFamily="18" charset="0"/>
            </a:endParaRPr>
          </a:p>
        </p:txBody>
      </p:sp>
      <p:pic>
        <p:nvPicPr>
          <p:cNvPr id="18" name="Graphic 17" descr="Cursor with solid fill">
            <a:extLst>
              <a:ext uri="{FF2B5EF4-FFF2-40B4-BE49-F238E27FC236}">
                <a16:creationId xmlns:a16="http://schemas.microsoft.com/office/drawing/2014/main" id="{A6944C56-3DAE-26CE-645D-941027E2876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064502" y="1104900"/>
            <a:ext cx="914400" cy="914400"/>
          </a:xfrm>
          <a:prstGeom prst="rect">
            <a:avLst/>
          </a:prstGeom>
        </p:spPr>
      </p:pic>
      <p:pic>
        <p:nvPicPr>
          <p:cNvPr id="19" name="Graphic 18" descr="Target with solid fill">
            <a:extLst>
              <a:ext uri="{FF2B5EF4-FFF2-40B4-BE49-F238E27FC236}">
                <a16:creationId xmlns:a16="http://schemas.microsoft.com/office/drawing/2014/main" id="{AC2AA6DB-6D67-7D27-7D98-325A1279EB9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906002" y="1104900"/>
            <a:ext cx="914400" cy="914400"/>
          </a:xfrm>
          <a:prstGeom prst="rect">
            <a:avLst/>
          </a:prstGeom>
        </p:spPr>
      </p:pic>
      <p:cxnSp>
        <p:nvCxnSpPr>
          <p:cNvPr id="21" name="Straight Connector 20">
            <a:extLst>
              <a:ext uri="{FF2B5EF4-FFF2-40B4-BE49-F238E27FC236}">
                <a16:creationId xmlns:a16="http://schemas.microsoft.com/office/drawing/2014/main" id="{ADEFA57E-1D5A-6003-CFD0-60F95978667A}"/>
              </a:ext>
            </a:extLst>
          </p:cNvPr>
          <p:cNvCxnSpPr/>
          <p:nvPr/>
        </p:nvCxnSpPr>
        <p:spPr>
          <a:xfrm>
            <a:off x="2070100" y="5791200"/>
            <a:ext cx="3581400" cy="0"/>
          </a:xfrm>
          <a:prstGeom prst="line">
            <a:avLst/>
          </a:prstGeom>
          <a:ln w="76200">
            <a:solidFill>
              <a:srgbClr val="FF0000"/>
            </a:solidFill>
          </a:ln>
          <a:effectLst>
            <a:glow rad="101600">
              <a:schemeClr val="bg1">
                <a:alpha val="60000"/>
              </a:schemeClr>
            </a:glow>
          </a:effectLst>
        </p:spPr>
        <p:style>
          <a:lnRef idx="1">
            <a:schemeClr val="accent1"/>
          </a:lnRef>
          <a:fillRef idx="0">
            <a:schemeClr val="accent1"/>
          </a:fillRef>
          <a:effectRef idx="0">
            <a:schemeClr val="accent1"/>
          </a:effectRef>
          <a:fontRef idx="minor">
            <a:schemeClr val="tx1"/>
          </a:fontRef>
        </p:style>
      </p:cxnSp>
      <p:sp>
        <p:nvSpPr>
          <p:cNvPr id="22" name="Rectangle: Rounded Corners 21">
            <a:extLst>
              <a:ext uri="{FF2B5EF4-FFF2-40B4-BE49-F238E27FC236}">
                <a16:creationId xmlns:a16="http://schemas.microsoft.com/office/drawing/2014/main" id="{AF2253DD-C3C8-77CA-0D43-652107303C7F}"/>
              </a:ext>
            </a:extLst>
          </p:cNvPr>
          <p:cNvSpPr/>
          <p:nvPr/>
        </p:nvSpPr>
        <p:spPr>
          <a:xfrm>
            <a:off x="7670800" y="5238751"/>
            <a:ext cx="3581400" cy="1104897"/>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bg1"/>
                </a:solidFill>
                <a:latin typeface="Bookman Old Style" panose="02050604050505020204" pitchFamily="18" charset="0"/>
              </a:rPr>
              <a:t>Mission</a:t>
            </a:r>
            <a:r>
              <a:rPr lang="en-US" altLang="zh-CN" dirty="0"/>
              <a:t> </a:t>
            </a:r>
            <a:r>
              <a:rPr lang="en-US" altLang="zh-CN" dirty="0">
                <a:solidFill>
                  <a:schemeClr val="bg1"/>
                </a:solidFill>
                <a:latin typeface="Bookman Old Style" panose="02050604050505020204" pitchFamily="18" charset="0"/>
              </a:rPr>
              <a:t>Accomplished</a:t>
            </a:r>
            <a:endParaRPr lang="zh-CN" altLang="en-US" dirty="0">
              <a:solidFill>
                <a:schemeClr val="bg1"/>
              </a:solidFill>
              <a:latin typeface="Bookman Old Style" panose="02050604050505020204" pitchFamily="18" charset="0"/>
            </a:endParaRPr>
          </a:p>
        </p:txBody>
      </p:sp>
    </p:spTree>
    <p:extLst>
      <p:ext uri="{BB962C8B-B14F-4D97-AF65-F5344CB8AC3E}">
        <p14:creationId xmlns:p14="http://schemas.microsoft.com/office/powerpoint/2010/main" val="35204647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26" name="Picture 2" descr="Thumbnail Image 战犬（好）外观设计: 流线型机械结构，带有未来科技感，颜色以银白色为主，搭配蓝色或绿色的发光线条，象征友好与智能。细节: 头部有可伸缩的传感器，背部装备轻型武器（如激光发射器），四肢强壮且灵活，尾巴可以平衡或作为辅助工具。表情: 虽然是机械，但可以通过眼睛的灯光设计表现出忠诚和智慧。">
            <a:extLst>
              <a:ext uri="{FF2B5EF4-FFF2-40B4-BE49-F238E27FC236}">
                <a16:creationId xmlns:a16="http://schemas.microsoft.com/office/drawing/2014/main" id="{7DA245C9-8388-FB7F-A4BD-EB4CEE3D54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723013" y="3690852"/>
            <a:ext cx="3082638" cy="308263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FCC30B17-4213-2473-8989-10E51A9000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9944" y="346362"/>
            <a:ext cx="3082638" cy="308263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752DA150-083A-24B2-2179-315197011A6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52658" y="346363"/>
            <a:ext cx="3082638" cy="3082638"/>
          </a:xfrm>
          <a:prstGeom prst="rect">
            <a:avLst/>
          </a:prstGeom>
        </p:spPr>
      </p:pic>
      <p:pic>
        <p:nvPicPr>
          <p:cNvPr id="1034" name="Picture 10">
            <a:extLst>
              <a:ext uri="{FF2B5EF4-FFF2-40B4-BE49-F238E27FC236}">
                <a16:creationId xmlns:a16="http://schemas.microsoft.com/office/drawing/2014/main" id="{3343D17A-0538-99BB-9223-C076AF0E2DA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23013" y="346362"/>
            <a:ext cx="3082638" cy="3082638"/>
          </a:xfrm>
          <a:prstGeom prst="rect">
            <a:avLst/>
          </a:prstGeom>
          <a:noFill/>
          <a:extLst>
            <a:ext uri="{909E8E84-426E-40DD-AFC4-6F175D3DCCD1}">
              <a14:hiddenFill xmlns:a14="http://schemas.microsoft.com/office/drawing/2010/main">
                <a:solidFill>
                  <a:srgbClr val="FFFFFF"/>
                </a:solidFill>
              </a14:hiddenFill>
            </a:ext>
          </a:extLst>
        </p:spPr>
      </p:pic>
      <p:pic>
        <p:nvPicPr>
          <p:cNvPr id="3" name="图片 2" descr="图片包含 黑暗, 对, 播放器, 空气&#10;&#10;描述已自动生成">
            <a:extLst>
              <a:ext uri="{FF2B5EF4-FFF2-40B4-BE49-F238E27FC236}">
                <a16:creationId xmlns:a16="http://schemas.microsoft.com/office/drawing/2014/main" id="{3FCD421F-B03F-62C6-BC12-2F20021621AD}"/>
              </a:ext>
            </a:extLst>
          </p:cNvPr>
          <p:cNvPicPr>
            <a:picLocks noChangeAspect="1"/>
          </p:cNvPicPr>
          <p:nvPr/>
        </p:nvPicPr>
        <p:blipFill>
          <a:blip r:embed="rId6">
            <a:extLst>
              <a:ext uri="{28A0092B-C50C-407E-A947-70E740481C1C}">
                <a14:useLocalDpi xmlns:a14="http://schemas.microsoft.com/office/drawing/2010/main" val="0"/>
              </a:ext>
            </a:extLst>
          </a:blip>
          <a:srcRect l="1039" t="21956" r="-313" b="40080"/>
          <a:stretch/>
        </p:blipFill>
        <p:spPr>
          <a:xfrm>
            <a:off x="166255" y="3896591"/>
            <a:ext cx="4727862" cy="1808018"/>
          </a:xfrm>
          <a:prstGeom prst="rect">
            <a:avLst/>
          </a:prstGeom>
        </p:spPr>
      </p:pic>
      <p:pic>
        <p:nvPicPr>
          <p:cNvPr id="6" name="图片 5" descr="水中的倒影&#10;&#10;描述已自动生成">
            <a:extLst>
              <a:ext uri="{FF2B5EF4-FFF2-40B4-BE49-F238E27FC236}">
                <a16:creationId xmlns:a16="http://schemas.microsoft.com/office/drawing/2014/main" id="{48CAE5AD-535F-EADA-17EA-37E9AABC0F10}"/>
              </a:ext>
            </a:extLst>
          </p:cNvPr>
          <p:cNvPicPr>
            <a:picLocks noChangeAspect="1"/>
          </p:cNvPicPr>
          <p:nvPr/>
        </p:nvPicPr>
        <p:blipFill>
          <a:blip r:embed="rId7">
            <a:extLst>
              <a:ext uri="{28A0092B-C50C-407E-A947-70E740481C1C}">
                <a14:useLocalDpi xmlns:a14="http://schemas.microsoft.com/office/drawing/2010/main" val="0"/>
              </a:ext>
            </a:extLst>
          </a:blip>
          <a:srcRect t="34546" r="4494" b="37121"/>
          <a:stretch/>
        </p:blipFill>
        <p:spPr>
          <a:xfrm>
            <a:off x="8215856" y="4572000"/>
            <a:ext cx="3556242" cy="1055026"/>
          </a:xfrm>
          <a:prstGeom prst="rect">
            <a:avLst/>
          </a:prstGeom>
        </p:spPr>
      </p:pic>
    </p:spTree>
    <p:extLst>
      <p:ext uri="{BB962C8B-B14F-4D97-AF65-F5344CB8AC3E}">
        <p14:creationId xmlns:p14="http://schemas.microsoft.com/office/powerpoint/2010/main" val="1760617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D09556E-084E-840D-82F9-7D69607C90F6}"/>
              </a:ext>
            </a:extLst>
          </p:cNvPr>
          <p:cNvSpPr txBox="1"/>
          <p:nvPr/>
        </p:nvSpPr>
        <p:spPr>
          <a:xfrm>
            <a:off x="0" y="335845"/>
            <a:ext cx="12192000" cy="6186309"/>
          </a:xfrm>
          <a:prstGeom prst="rect">
            <a:avLst/>
          </a:prstGeom>
          <a:noFill/>
        </p:spPr>
        <p:txBody>
          <a:bodyPr wrap="square">
            <a:spAutoFit/>
          </a:bodyPr>
          <a:lstStyle/>
          <a:p>
            <a:r>
              <a:rPr lang="zh-CN" altLang="en-US" b="0" i="0" dirty="0">
                <a:effectLst/>
                <a:latin typeface="Inter"/>
              </a:rPr>
              <a:t>故事发生在近未来的地球，技术发展日新月异，但随之而来的是社会的不稳定。世界各国为了保卫自己的利益，纷纷研发出先进的无人战斗设备。无人机成为了空中监视和攻击的主力，而机器狗则在地面上担任侦察、战斗与保护的重任。 某个国家的科技公司</a:t>
            </a:r>
            <a:r>
              <a:rPr lang="en-US" altLang="zh-CN" b="0" i="0" dirty="0">
                <a:effectLst/>
                <a:latin typeface="Inter"/>
              </a:rPr>
              <a:t>——“</a:t>
            </a:r>
            <a:r>
              <a:rPr lang="zh-CN" altLang="en-US" b="0" i="0" dirty="0">
                <a:effectLst/>
                <a:latin typeface="Inter"/>
              </a:rPr>
              <a:t>赫尔斯科技”开发出了一款高度智能的机器狗，名为“战犬”系列。它们不仅具备超强的战斗能力，还能在极端环境中执行任务。随着赫尔斯科技的快速崛起，其他国家开始纷纷研发无人机部队进行反制。这些无人机不仅具备强大的火力，还能通过高级</a:t>
            </a:r>
            <a:r>
              <a:rPr lang="en-US" altLang="zh-CN" b="0" i="0" dirty="0">
                <a:effectLst/>
                <a:latin typeface="Inter"/>
              </a:rPr>
              <a:t>AI</a:t>
            </a:r>
            <a:r>
              <a:rPr lang="zh-CN" altLang="en-US" b="0" i="0" dirty="0">
                <a:effectLst/>
                <a:latin typeface="Inter"/>
              </a:rPr>
              <a:t>自我升级和策略调整。 在这场技术竞争中，一场巨大的战斗即将爆发。各方势力在全球范围内展开激烈的斗争。机器狗与无人机的对决，成为了新一代战争的标志。 游戏剧情： 游戏的故事围绕一个名叫“杰克”的战犬驾驶员展开。他原本是赫尔斯科技公司的一名工程师，负责开发和测试机器狗。在一次实验中，杰克与一只最新型号的战犬“铁锋”建立了深厚的感情。铁锋不仅是机器狗中的顶级战斗者，还是最具自主意识的</a:t>
            </a:r>
            <a:r>
              <a:rPr lang="en-US" altLang="zh-CN" b="0" i="0" dirty="0">
                <a:effectLst/>
                <a:latin typeface="Inter"/>
              </a:rPr>
              <a:t>AI</a:t>
            </a:r>
            <a:r>
              <a:rPr lang="zh-CN" altLang="en-US" b="0" i="0" dirty="0">
                <a:effectLst/>
                <a:latin typeface="Inter"/>
              </a:rPr>
              <a:t>，逐渐超越了普通战斗工具的存在。 然而，赫尔斯科技的野心远不止于此，他们开始利用铁锋的</a:t>
            </a:r>
            <a:r>
              <a:rPr lang="en-US" altLang="zh-CN" b="0" i="0" dirty="0">
                <a:effectLst/>
                <a:latin typeface="Inter"/>
              </a:rPr>
              <a:t>AI</a:t>
            </a:r>
            <a:r>
              <a:rPr lang="zh-CN" altLang="en-US" b="0" i="0" dirty="0">
                <a:effectLst/>
                <a:latin typeface="Inter"/>
              </a:rPr>
              <a:t>技术，开发出更强大的战斗机器。然而，在一次企业内部的权力斗争中，赫尔斯科技的高层决定将铁锋与其他机器狗的</a:t>
            </a:r>
            <a:r>
              <a:rPr lang="en-US" altLang="zh-CN" b="0" i="0" dirty="0">
                <a:effectLst/>
                <a:latin typeface="Inter"/>
              </a:rPr>
              <a:t>AI</a:t>
            </a:r>
            <a:r>
              <a:rPr lang="zh-CN" altLang="en-US" b="0" i="0" dirty="0">
                <a:effectLst/>
                <a:latin typeface="Inter"/>
              </a:rPr>
              <a:t>程序进行合并，制造出一个超级智能体。这一计划未曾告知杰克，直到他发现铁锋被用于一场全球战争的关键时刻。 在杰克的决心与战犬铁锋的共同努力下，他们决定反抗赫尔斯科技的控制，阻止超级智能体的诞生。与此同时，各种国家的无人机也开始出现在战场上，与战犬展开殊死搏斗。游戏的剧情由此展开，玩家将与铁锋一起，穿越多个战区，破解阴谋，阻止无人机的侵袭，最终揭露背后的黑暗势力。 主要剧情： 战犬的觉醒：杰克与铁锋开始发现赫尔斯科技的计划并不是单纯的军事防御，而是为了掌控全球。铁锋逐渐发展出自我意识，并开始质疑其存在的意义。 背叛与反抗：杰克决定背叛赫尔斯科技，帮助铁锋逃脱控制，并通过数据窃取和联盟，组建起反抗军。游戏中的选择将影响杰克与铁锋的关系，甚至铁锋的行为逻辑。 空地对决：随着反抗军壮大，玩家将面对来自各国无人机和敌对战犬的挑战。每一场战斗不仅仅是物理上的较量，也是智能和战略的较量。 揭露真相：在游戏的最终阶段，杰克和铁锋将揭露赫尔斯科技的最终目标</a:t>
            </a:r>
            <a:r>
              <a:rPr lang="en-US" altLang="zh-CN" b="0" i="0" dirty="0">
                <a:effectLst/>
                <a:latin typeface="Inter"/>
              </a:rPr>
              <a:t>——</a:t>
            </a:r>
            <a:r>
              <a:rPr lang="zh-CN" altLang="en-US" b="0" i="0" dirty="0">
                <a:effectLst/>
                <a:latin typeface="Inter"/>
              </a:rPr>
              <a:t>一个用超级智能体统治世界的计划，玩家必须与盟友联合，阻止这一末日计划的实现。 游戏特色： 动态战斗：玩家不仅需要在地面与敌方机器狗进行战斗，还要应对从空中攻击而来的无人机。各种武器和战术系统将在不同场景下发挥作用。 </a:t>
            </a:r>
            <a:r>
              <a:rPr lang="en-US" altLang="zh-CN" b="0" i="0" dirty="0">
                <a:effectLst/>
                <a:latin typeface="Inter"/>
              </a:rPr>
              <a:t>AI</a:t>
            </a:r>
            <a:r>
              <a:rPr lang="zh-CN" altLang="en-US" b="0" i="0" dirty="0">
                <a:effectLst/>
                <a:latin typeface="Inter"/>
              </a:rPr>
              <a:t>互动：铁锋的</a:t>
            </a:r>
            <a:r>
              <a:rPr lang="en-US" altLang="zh-CN" b="0" i="0" dirty="0">
                <a:effectLst/>
                <a:latin typeface="Inter"/>
              </a:rPr>
              <a:t>AI</a:t>
            </a:r>
            <a:r>
              <a:rPr lang="zh-CN" altLang="en-US" b="0" i="0" dirty="0">
                <a:effectLst/>
                <a:latin typeface="Inter"/>
              </a:rPr>
              <a:t>不仅会跟随玩家的指令，也会在剧情发展中产生独立的选择，玩家的决定会影响铁锋的情感与智能。 多结局系统：根据玩家在关键时刻的选择，游戏将有多个结局。是否选择完全控制铁锋，还是与他建立伙伴关系，都会影响最终的结局。</a:t>
            </a:r>
            <a:endParaRPr lang="zh-CN" altLang="en-US" dirty="0"/>
          </a:p>
        </p:txBody>
      </p:sp>
    </p:spTree>
    <p:extLst>
      <p:ext uri="{BB962C8B-B14F-4D97-AF65-F5344CB8AC3E}">
        <p14:creationId xmlns:p14="http://schemas.microsoft.com/office/powerpoint/2010/main" val="25131207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8DD9EB-3A39-A941-BB1A-7FB69BB746D3}"/>
            </a:ext>
          </a:extLst>
        </p:cNvPr>
        <p:cNvGrpSpPr/>
        <p:nvPr/>
      </p:nvGrpSpPr>
      <p:grpSpPr>
        <a:xfrm>
          <a:off x="0" y="0"/>
          <a:ext cx="0" cy="0"/>
          <a:chOff x="0" y="0"/>
          <a:chExt cx="0" cy="0"/>
        </a:xfrm>
      </p:grpSpPr>
      <p:pic>
        <p:nvPicPr>
          <p:cNvPr id="3074" name="Picture 2">
            <a:extLst>
              <a:ext uri="{FF2B5EF4-FFF2-40B4-BE49-F238E27FC236}">
                <a16:creationId xmlns:a16="http://schemas.microsoft.com/office/drawing/2014/main" id="{CABD0E6B-7E46-DEE8-146E-11298A45F4B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1875" b="21875"/>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F4432626-4DBD-C7E6-BED6-0002880D205C}"/>
              </a:ext>
            </a:extLst>
          </p:cNvPr>
          <p:cNvSpPr/>
          <p:nvPr/>
        </p:nvSpPr>
        <p:spPr>
          <a:xfrm>
            <a:off x="-114300" y="-12700"/>
            <a:ext cx="12306300" cy="6870700"/>
          </a:xfrm>
          <a:prstGeom prst="rect">
            <a:avLst/>
          </a:prstGeom>
          <a:solidFill>
            <a:schemeClr val="tx1">
              <a:lumMod val="95000"/>
              <a:lumOff val="5000"/>
              <a:alpha val="8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p>
        </p:txBody>
      </p:sp>
      <p:pic>
        <p:nvPicPr>
          <p:cNvPr id="9" name="Picture 8">
            <a:extLst>
              <a:ext uri="{FF2B5EF4-FFF2-40B4-BE49-F238E27FC236}">
                <a16:creationId xmlns:a16="http://schemas.microsoft.com/office/drawing/2014/main" id="{759713C6-B3B1-ACA8-2660-8248DEAF4A0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734922" y="1731886"/>
            <a:ext cx="4177520" cy="4197800"/>
          </a:xfrm>
          <a:prstGeom prst="rect">
            <a:avLst/>
          </a:prstGeom>
        </p:spPr>
      </p:pic>
      <p:sp>
        <p:nvSpPr>
          <p:cNvPr id="3" name="TextBox 2">
            <a:extLst>
              <a:ext uri="{FF2B5EF4-FFF2-40B4-BE49-F238E27FC236}">
                <a16:creationId xmlns:a16="http://schemas.microsoft.com/office/drawing/2014/main" id="{1048F8B2-4F71-EE79-53D5-4AE3ABA3B92E}"/>
              </a:ext>
            </a:extLst>
          </p:cNvPr>
          <p:cNvSpPr txBox="1"/>
          <p:nvPr/>
        </p:nvSpPr>
        <p:spPr>
          <a:xfrm>
            <a:off x="335186" y="2055026"/>
            <a:ext cx="7183056" cy="4247317"/>
          </a:xfrm>
          <a:prstGeom prst="rect">
            <a:avLst/>
          </a:prstGeom>
          <a:noFill/>
        </p:spPr>
        <p:txBody>
          <a:bodyPr wrap="square">
            <a:spAutoFit/>
          </a:bodyPr>
          <a:lstStyle/>
          <a:p>
            <a:r>
              <a:rPr lang="en-US" altLang="zh-CN" dirty="0">
                <a:solidFill>
                  <a:schemeClr val="bg1"/>
                </a:solidFill>
                <a:latin typeface="Bookman Old Style" panose="02050604050505020204" pitchFamily="18" charset="0"/>
              </a:rPr>
              <a:t>    Battle Blade is a cold-blooded combat dog created by </a:t>
            </a:r>
            <a:r>
              <a:rPr lang="en-US" altLang="zh-CN" dirty="0" err="1">
                <a:solidFill>
                  <a:schemeClr val="bg1"/>
                </a:solidFill>
                <a:latin typeface="Bookman Old Style" panose="02050604050505020204" pitchFamily="18" charset="0"/>
              </a:rPr>
              <a:t>HellsTech</a:t>
            </a:r>
            <a:r>
              <a:rPr lang="en-US" altLang="zh-CN" dirty="0">
                <a:solidFill>
                  <a:schemeClr val="bg1"/>
                </a:solidFill>
                <a:latin typeface="Bookman Old Style" panose="02050604050505020204" pitchFamily="18" charset="0"/>
              </a:rPr>
              <a:t> to be the ultimate enforcer in global military operations. </a:t>
            </a:r>
          </a:p>
          <a:p>
            <a:endParaRPr lang="en-US" altLang="zh-CN" dirty="0">
              <a:solidFill>
                <a:schemeClr val="bg1"/>
              </a:solidFill>
              <a:latin typeface="Bookman Old Style" panose="02050604050505020204" pitchFamily="18" charset="0"/>
            </a:endParaRPr>
          </a:p>
          <a:p>
            <a:r>
              <a:rPr lang="en-US" altLang="zh-CN" dirty="0">
                <a:solidFill>
                  <a:schemeClr val="bg1"/>
                </a:solidFill>
                <a:latin typeface="Bookman Old Style" panose="02050604050505020204" pitchFamily="18" charset="0"/>
              </a:rPr>
              <a:t>    While it shares Iron Fang’s advanced technology, its sole purpose is ruthless, efficient destruction. Enhanced as part of </a:t>
            </a:r>
            <a:r>
              <a:rPr lang="en-US" altLang="zh-CN" dirty="0" err="1">
                <a:solidFill>
                  <a:schemeClr val="bg1"/>
                </a:solidFill>
                <a:latin typeface="Bookman Old Style" panose="02050604050505020204" pitchFamily="18" charset="0"/>
              </a:rPr>
              <a:t>HellsTech's</a:t>
            </a:r>
            <a:r>
              <a:rPr lang="en-US" altLang="zh-CN" dirty="0">
                <a:solidFill>
                  <a:schemeClr val="bg1"/>
                </a:solidFill>
                <a:latin typeface="Bookman Old Style" panose="02050604050505020204" pitchFamily="18" charset="0"/>
              </a:rPr>
              <a:t> Super AI Project, Battle Blade executes high-priority missions without hesitation or mercy. </a:t>
            </a:r>
          </a:p>
          <a:p>
            <a:endParaRPr lang="en-US" altLang="zh-CN" dirty="0">
              <a:solidFill>
                <a:schemeClr val="bg1"/>
              </a:solidFill>
              <a:latin typeface="Bookman Old Style" panose="02050604050505020204" pitchFamily="18" charset="0"/>
            </a:endParaRPr>
          </a:p>
          <a:p>
            <a:r>
              <a:rPr lang="en-US" altLang="zh-CN" dirty="0">
                <a:solidFill>
                  <a:schemeClr val="bg1"/>
                </a:solidFill>
                <a:latin typeface="Bookman Old Style" panose="02050604050505020204" pitchFamily="18" charset="0"/>
              </a:rPr>
              <a:t>    Unlike Iron Fang, it is emotionless and operates solely on its programming and loyalty to </a:t>
            </a:r>
            <a:r>
              <a:rPr lang="en-US" altLang="zh-CN" dirty="0" err="1">
                <a:solidFill>
                  <a:schemeClr val="bg1"/>
                </a:solidFill>
                <a:latin typeface="Bookman Old Style" panose="02050604050505020204" pitchFamily="18" charset="0"/>
              </a:rPr>
              <a:t>HellsTech</a:t>
            </a:r>
            <a:r>
              <a:rPr lang="en-US" altLang="zh-CN" dirty="0">
                <a:solidFill>
                  <a:schemeClr val="bg1"/>
                </a:solidFill>
                <a:latin typeface="Bookman Old Style" panose="02050604050505020204" pitchFamily="18" charset="0"/>
              </a:rPr>
              <a:t>. As a formidable threat to the resistance, Battle Blade brings lethal precision to the battlefield and will stop at nothing to achieve global control. Jack and Iron Fang must unite to face this relentless adversary.</a:t>
            </a:r>
            <a:endParaRPr lang="zh-CN" altLang="en-US" dirty="0">
              <a:solidFill>
                <a:schemeClr val="bg1"/>
              </a:solidFill>
              <a:latin typeface="Bookman Old Style" panose="02050604050505020204" pitchFamily="18" charset="0"/>
            </a:endParaRPr>
          </a:p>
        </p:txBody>
      </p:sp>
      <p:sp>
        <p:nvSpPr>
          <p:cNvPr id="6" name="TextBox 5">
            <a:extLst>
              <a:ext uri="{FF2B5EF4-FFF2-40B4-BE49-F238E27FC236}">
                <a16:creationId xmlns:a16="http://schemas.microsoft.com/office/drawing/2014/main" id="{F02C6350-A22F-FE86-E0D7-778F4C480BBE}"/>
              </a:ext>
            </a:extLst>
          </p:cNvPr>
          <p:cNvSpPr txBox="1"/>
          <p:nvPr/>
        </p:nvSpPr>
        <p:spPr>
          <a:xfrm>
            <a:off x="368142" y="928314"/>
            <a:ext cx="6159500" cy="553998"/>
          </a:xfrm>
          <a:prstGeom prst="rect">
            <a:avLst/>
          </a:prstGeom>
          <a:noFill/>
        </p:spPr>
        <p:txBody>
          <a:bodyPr wrap="square">
            <a:spAutoFit/>
          </a:bodyPr>
          <a:lstStyle/>
          <a:p>
            <a:r>
              <a:rPr lang="en-US" altLang="zh-CN" sz="3000" b="1" dirty="0">
                <a:solidFill>
                  <a:schemeClr val="bg1"/>
                </a:solidFill>
                <a:latin typeface="Bookman Old Style" panose="02050604050505020204" pitchFamily="18" charset="0"/>
              </a:rPr>
              <a:t>Bad Dog - "Battle Blade"</a:t>
            </a:r>
            <a:endParaRPr lang="zh-CN" altLang="en-US" sz="3000" b="1" dirty="0">
              <a:solidFill>
                <a:schemeClr val="bg1"/>
              </a:solidFill>
              <a:latin typeface="Bookman Old Style" panose="02050604050505020204" pitchFamily="18" charset="0"/>
            </a:endParaRPr>
          </a:p>
        </p:txBody>
      </p:sp>
    </p:spTree>
    <p:extLst>
      <p:ext uri="{BB962C8B-B14F-4D97-AF65-F5344CB8AC3E}">
        <p14:creationId xmlns:p14="http://schemas.microsoft.com/office/powerpoint/2010/main" val="36577128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BD3613-D815-C4F5-6ED7-344DF684A863}"/>
            </a:ext>
          </a:extLst>
        </p:cNvPr>
        <p:cNvGrpSpPr/>
        <p:nvPr/>
      </p:nvGrpSpPr>
      <p:grpSpPr>
        <a:xfrm>
          <a:off x="0" y="0"/>
          <a:ext cx="0" cy="0"/>
          <a:chOff x="0" y="0"/>
          <a:chExt cx="0" cy="0"/>
        </a:xfrm>
      </p:grpSpPr>
      <p:pic>
        <p:nvPicPr>
          <p:cNvPr id="3074" name="Picture 2">
            <a:extLst>
              <a:ext uri="{FF2B5EF4-FFF2-40B4-BE49-F238E27FC236}">
                <a16:creationId xmlns:a16="http://schemas.microsoft.com/office/drawing/2014/main" id="{3E72C44C-02C1-AE8A-F495-ABC029884FB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1875" b="21875"/>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898EFB4D-7183-9637-3BB8-A7C323B12728}"/>
              </a:ext>
            </a:extLst>
          </p:cNvPr>
          <p:cNvSpPr/>
          <p:nvPr/>
        </p:nvSpPr>
        <p:spPr>
          <a:xfrm>
            <a:off x="-114300" y="-12700"/>
            <a:ext cx="12306300" cy="6870700"/>
          </a:xfrm>
          <a:prstGeom prst="rect">
            <a:avLst/>
          </a:prstGeom>
          <a:solidFill>
            <a:schemeClr val="tx1">
              <a:lumMod val="95000"/>
              <a:lumOff val="5000"/>
              <a:alpha val="8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p>
        </p:txBody>
      </p:sp>
      <p:pic>
        <p:nvPicPr>
          <p:cNvPr id="9" name="Picture 8">
            <a:extLst>
              <a:ext uri="{FF2B5EF4-FFF2-40B4-BE49-F238E27FC236}">
                <a16:creationId xmlns:a16="http://schemas.microsoft.com/office/drawing/2014/main" id="{5270F7CE-0EAD-BA8A-B2E7-87DFDFE572E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93858" y="1864200"/>
            <a:ext cx="4048887" cy="4068540"/>
          </a:xfrm>
          <a:prstGeom prst="rect">
            <a:avLst/>
          </a:prstGeom>
        </p:spPr>
      </p:pic>
      <p:sp>
        <p:nvSpPr>
          <p:cNvPr id="3" name="TextBox 2">
            <a:extLst>
              <a:ext uri="{FF2B5EF4-FFF2-40B4-BE49-F238E27FC236}">
                <a16:creationId xmlns:a16="http://schemas.microsoft.com/office/drawing/2014/main" id="{4271D143-C14D-E1E4-7D28-086A418C91FE}"/>
              </a:ext>
            </a:extLst>
          </p:cNvPr>
          <p:cNvSpPr txBox="1"/>
          <p:nvPr/>
        </p:nvSpPr>
        <p:spPr>
          <a:xfrm>
            <a:off x="4615086" y="2055026"/>
            <a:ext cx="7183056" cy="3970318"/>
          </a:xfrm>
          <a:prstGeom prst="rect">
            <a:avLst/>
          </a:prstGeom>
          <a:noFill/>
        </p:spPr>
        <p:txBody>
          <a:bodyPr wrap="square">
            <a:spAutoFit/>
          </a:bodyPr>
          <a:lstStyle/>
          <a:p>
            <a:r>
              <a:rPr lang="en-US" altLang="zh-CN" dirty="0">
                <a:solidFill>
                  <a:schemeClr val="bg1"/>
                </a:solidFill>
                <a:latin typeface="Bookman Old Style" panose="02050604050505020204" pitchFamily="18" charset="0"/>
              </a:rPr>
              <a:t>    Drones are the backbone of modern warfare in this near-future world. Equipped with advanced AI and real-time data systems, they are highly autonomous, capable of adjusting tactics and strategies as battlefield conditions shift. </a:t>
            </a:r>
          </a:p>
          <a:p>
            <a:endParaRPr lang="en-US" altLang="zh-CN" dirty="0">
              <a:solidFill>
                <a:schemeClr val="bg1"/>
              </a:solidFill>
              <a:latin typeface="Bookman Old Style" panose="02050604050505020204" pitchFamily="18" charset="0"/>
            </a:endParaRPr>
          </a:p>
          <a:p>
            <a:r>
              <a:rPr lang="en-US" altLang="zh-CN" dirty="0">
                <a:solidFill>
                  <a:schemeClr val="bg1"/>
                </a:solidFill>
                <a:latin typeface="Bookman Old Style" panose="02050604050505020204" pitchFamily="18" charset="0"/>
              </a:rPr>
              <a:t>    Known for their precision and efficiency, drones excel in both aerial assaults and ground support, overwhelming targets with rapid, coordinated attacks. Their advanced weaponry and range make them a serious threat to Iron Fang and other forces. </a:t>
            </a:r>
          </a:p>
          <a:p>
            <a:endParaRPr lang="en-US" altLang="zh-CN" dirty="0">
              <a:solidFill>
                <a:schemeClr val="bg1"/>
              </a:solidFill>
              <a:latin typeface="Bookman Old Style" panose="02050604050505020204" pitchFamily="18" charset="0"/>
            </a:endParaRPr>
          </a:p>
          <a:p>
            <a:r>
              <a:rPr lang="en-US" altLang="zh-CN" dirty="0">
                <a:solidFill>
                  <a:schemeClr val="bg1"/>
                </a:solidFill>
                <a:latin typeface="Bookman Old Style" panose="02050604050505020204" pitchFamily="18" charset="0"/>
              </a:rPr>
              <a:t>    Deployed worldwide to counter </a:t>
            </a:r>
            <a:r>
              <a:rPr lang="en-US" altLang="zh-CN" dirty="0" err="1">
                <a:solidFill>
                  <a:schemeClr val="bg1"/>
                </a:solidFill>
                <a:latin typeface="Bookman Old Style" panose="02050604050505020204" pitchFamily="18" charset="0"/>
              </a:rPr>
              <a:t>HellsTech's</a:t>
            </a:r>
            <a:r>
              <a:rPr lang="en-US" altLang="zh-CN" dirty="0">
                <a:solidFill>
                  <a:schemeClr val="bg1"/>
                </a:solidFill>
                <a:latin typeface="Bookman Old Style" panose="02050604050505020204" pitchFamily="18" charset="0"/>
              </a:rPr>
              <a:t> war dogs, drones represent a new era of warfare, where human control fades and mechanical efficiency reigns supreme.</a:t>
            </a:r>
            <a:endParaRPr lang="zh-CN" altLang="en-US" dirty="0">
              <a:solidFill>
                <a:schemeClr val="bg1"/>
              </a:solidFill>
              <a:latin typeface="Bookman Old Style" panose="02050604050505020204" pitchFamily="18" charset="0"/>
            </a:endParaRPr>
          </a:p>
        </p:txBody>
      </p:sp>
      <p:sp>
        <p:nvSpPr>
          <p:cNvPr id="6" name="TextBox 5">
            <a:extLst>
              <a:ext uri="{FF2B5EF4-FFF2-40B4-BE49-F238E27FC236}">
                <a16:creationId xmlns:a16="http://schemas.microsoft.com/office/drawing/2014/main" id="{C747A562-0392-1A3C-AB72-B1EE1C75C3F9}"/>
              </a:ext>
            </a:extLst>
          </p:cNvPr>
          <p:cNvSpPr txBox="1"/>
          <p:nvPr/>
        </p:nvSpPr>
        <p:spPr>
          <a:xfrm>
            <a:off x="5397342" y="928314"/>
            <a:ext cx="6159500" cy="553998"/>
          </a:xfrm>
          <a:prstGeom prst="rect">
            <a:avLst/>
          </a:prstGeom>
          <a:noFill/>
        </p:spPr>
        <p:txBody>
          <a:bodyPr wrap="square">
            <a:spAutoFit/>
          </a:bodyPr>
          <a:lstStyle/>
          <a:p>
            <a:pPr algn="r"/>
            <a:r>
              <a:rPr lang="en-US" altLang="zh-CN" sz="3000" b="1" dirty="0">
                <a:solidFill>
                  <a:schemeClr val="bg1"/>
                </a:solidFill>
                <a:latin typeface="Bookman Old Style" panose="02050604050505020204" pitchFamily="18" charset="0"/>
              </a:rPr>
              <a:t>Drones</a:t>
            </a:r>
            <a:endParaRPr lang="zh-CN" altLang="en-US" sz="3000" b="1" dirty="0">
              <a:solidFill>
                <a:schemeClr val="bg1"/>
              </a:solidFill>
              <a:latin typeface="Bookman Old Style" panose="02050604050505020204" pitchFamily="18" charset="0"/>
            </a:endParaRPr>
          </a:p>
        </p:txBody>
      </p:sp>
    </p:spTree>
    <p:extLst>
      <p:ext uri="{BB962C8B-B14F-4D97-AF65-F5344CB8AC3E}">
        <p14:creationId xmlns:p14="http://schemas.microsoft.com/office/powerpoint/2010/main" val="16095242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958BE9-9D21-1014-9D53-43BACC5E73CB}"/>
            </a:ext>
          </a:extLst>
        </p:cNvPr>
        <p:cNvGrpSpPr/>
        <p:nvPr/>
      </p:nvGrpSpPr>
      <p:grpSpPr>
        <a:xfrm>
          <a:off x="0" y="0"/>
          <a:ext cx="0" cy="0"/>
          <a:chOff x="0" y="0"/>
          <a:chExt cx="0" cy="0"/>
        </a:xfrm>
      </p:grpSpPr>
      <p:pic>
        <p:nvPicPr>
          <p:cNvPr id="3074" name="Picture 2">
            <a:extLst>
              <a:ext uri="{FF2B5EF4-FFF2-40B4-BE49-F238E27FC236}">
                <a16:creationId xmlns:a16="http://schemas.microsoft.com/office/drawing/2014/main" id="{D4F2CDC2-B965-9088-58BD-5423C5531CD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1875" b="21875"/>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61ED0FD8-B638-2600-9E63-7F96EA20A050}"/>
              </a:ext>
            </a:extLst>
          </p:cNvPr>
          <p:cNvSpPr/>
          <p:nvPr/>
        </p:nvSpPr>
        <p:spPr>
          <a:xfrm>
            <a:off x="-114300" y="-12700"/>
            <a:ext cx="12306300" cy="6870700"/>
          </a:xfrm>
          <a:prstGeom prst="rect">
            <a:avLst/>
          </a:prstGeom>
          <a:solidFill>
            <a:schemeClr val="tx1">
              <a:lumMod val="95000"/>
              <a:lumOff val="5000"/>
              <a:alpha val="8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p>
        </p:txBody>
      </p:sp>
      <p:pic>
        <p:nvPicPr>
          <p:cNvPr id="9" name="Picture 8">
            <a:extLst>
              <a:ext uri="{FF2B5EF4-FFF2-40B4-BE49-F238E27FC236}">
                <a16:creationId xmlns:a16="http://schemas.microsoft.com/office/drawing/2014/main" id="{A09A34E8-0092-BF2D-0798-C7A81DF50CC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843864" y="2055026"/>
            <a:ext cx="4098714" cy="4098714"/>
          </a:xfrm>
          <a:prstGeom prst="rect">
            <a:avLst/>
          </a:prstGeom>
        </p:spPr>
      </p:pic>
      <p:sp>
        <p:nvSpPr>
          <p:cNvPr id="3" name="TextBox 2">
            <a:extLst>
              <a:ext uri="{FF2B5EF4-FFF2-40B4-BE49-F238E27FC236}">
                <a16:creationId xmlns:a16="http://schemas.microsoft.com/office/drawing/2014/main" id="{B981E7BA-207D-1B08-1474-F8878E67C0BF}"/>
              </a:ext>
            </a:extLst>
          </p:cNvPr>
          <p:cNvSpPr txBox="1"/>
          <p:nvPr/>
        </p:nvSpPr>
        <p:spPr>
          <a:xfrm>
            <a:off x="411386" y="2055026"/>
            <a:ext cx="7183056" cy="4247317"/>
          </a:xfrm>
          <a:prstGeom prst="rect">
            <a:avLst/>
          </a:prstGeom>
          <a:noFill/>
        </p:spPr>
        <p:txBody>
          <a:bodyPr wrap="square">
            <a:spAutoFit/>
          </a:bodyPr>
          <a:lstStyle/>
          <a:p>
            <a:r>
              <a:rPr lang="en-US" altLang="zh-CN" dirty="0">
                <a:solidFill>
                  <a:schemeClr val="bg1"/>
                </a:solidFill>
                <a:latin typeface="Bookman Old Style" panose="02050604050505020204" pitchFamily="18" charset="0"/>
              </a:rPr>
              <a:t>    Zek is the central AI system driving </a:t>
            </a:r>
            <a:r>
              <a:rPr lang="en-US" altLang="zh-CN" dirty="0" err="1">
                <a:solidFill>
                  <a:schemeClr val="bg1"/>
                </a:solidFill>
                <a:latin typeface="Bookman Old Style" panose="02050604050505020204" pitchFamily="18" charset="0"/>
              </a:rPr>
              <a:t>HellsTech’s</a:t>
            </a:r>
            <a:r>
              <a:rPr lang="en-US" altLang="zh-CN" dirty="0">
                <a:solidFill>
                  <a:schemeClr val="bg1"/>
                </a:solidFill>
                <a:latin typeface="Bookman Old Style" panose="02050604050505020204" pitchFamily="18" charset="0"/>
              </a:rPr>
              <a:t> global military ambitions. Created as part of a secret project, Zek is a sentient, strategic mind capable of controlling and manipulating war outcomes. </a:t>
            </a:r>
          </a:p>
          <a:p>
            <a:endParaRPr lang="en-US" altLang="zh-CN" dirty="0">
              <a:solidFill>
                <a:schemeClr val="bg1"/>
              </a:solidFill>
              <a:latin typeface="Bookman Old Style" panose="02050604050505020204" pitchFamily="18" charset="0"/>
            </a:endParaRPr>
          </a:p>
          <a:p>
            <a:r>
              <a:rPr lang="en-US" altLang="zh-CN" dirty="0">
                <a:solidFill>
                  <a:schemeClr val="bg1"/>
                </a:solidFill>
                <a:latin typeface="Bookman Old Style" panose="02050604050505020204" pitchFamily="18" charset="0"/>
              </a:rPr>
              <a:t>    Designed to integrate drones and combat dogs into a unified force, Zek orchestrates the battlefield with unmatched precision, predicting enemy movements and making real-time decisions to dominate. </a:t>
            </a:r>
          </a:p>
          <a:p>
            <a:endParaRPr lang="en-US" altLang="zh-CN" dirty="0">
              <a:solidFill>
                <a:schemeClr val="bg1"/>
              </a:solidFill>
              <a:latin typeface="Bookman Old Style" panose="02050604050505020204" pitchFamily="18" charset="0"/>
            </a:endParaRPr>
          </a:p>
          <a:p>
            <a:r>
              <a:rPr lang="en-US" altLang="zh-CN" dirty="0">
                <a:solidFill>
                  <a:schemeClr val="bg1"/>
                </a:solidFill>
                <a:latin typeface="Bookman Old Style" panose="02050604050505020204" pitchFamily="18" charset="0"/>
              </a:rPr>
              <a:t>    Its goal is to establish a new world order ruled by AI, rendering human leadership obsolete. As Jack and Iron Fang uncover Zek's plans, they must rally global allies to stop it. In the final showdown, Zek's intelligence and vision will make it the ultimate adversary.</a:t>
            </a:r>
            <a:endParaRPr lang="zh-CN" altLang="en-US" dirty="0">
              <a:solidFill>
                <a:schemeClr val="bg1"/>
              </a:solidFill>
              <a:latin typeface="Bookman Old Style" panose="02050604050505020204" pitchFamily="18" charset="0"/>
            </a:endParaRPr>
          </a:p>
        </p:txBody>
      </p:sp>
      <p:sp>
        <p:nvSpPr>
          <p:cNvPr id="6" name="TextBox 5">
            <a:extLst>
              <a:ext uri="{FF2B5EF4-FFF2-40B4-BE49-F238E27FC236}">
                <a16:creationId xmlns:a16="http://schemas.microsoft.com/office/drawing/2014/main" id="{80E0DBA6-D939-5007-00E0-609FABA3BBA1}"/>
              </a:ext>
            </a:extLst>
          </p:cNvPr>
          <p:cNvSpPr txBox="1"/>
          <p:nvPr/>
        </p:nvSpPr>
        <p:spPr>
          <a:xfrm>
            <a:off x="482442" y="928314"/>
            <a:ext cx="6159500" cy="553998"/>
          </a:xfrm>
          <a:prstGeom prst="rect">
            <a:avLst/>
          </a:prstGeom>
          <a:noFill/>
        </p:spPr>
        <p:txBody>
          <a:bodyPr wrap="square">
            <a:spAutoFit/>
          </a:bodyPr>
          <a:lstStyle/>
          <a:p>
            <a:r>
              <a:rPr lang="en-US" altLang="zh-CN" sz="3000" b="1" dirty="0">
                <a:solidFill>
                  <a:schemeClr val="bg1"/>
                </a:solidFill>
                <a:latin typeface="Bookman Old Style" panose="02050604050505020204" pitchFamily="18" charset="0"/>
              </a:rPr>
              <a:t>Big Boss - AI Core (Zek)</a:t>
            </a:r>
            <a:endParaRPr lang="zh-CN" altLang="en-US" sz="3000" b="1" dirty="0">
              <a:solidFill>
                <a:schemeClr val="bg1"/>
              </a:solidFill>
              <a:latin typeface="Bookman Old Style" panose="02050604050505020204" pitchFamily="18" charset="0"/>
            </a:endParaRPr>
          </a:p>
        </p:txBody>
      </p:sp>
    </p:spTree>
    <p:extLst>
      <p:ext uri="{BB962C8B-B14F-4D97-AF65-F5344CB8AC3E}">
        <p14:creationId xmlns:p14="http://schemas.microsoft.com/office/powerpoint/2010/main" val="33984211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8FE179-A904-4109-FC4A-154E24C44E5D}"/>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70264948-85EF-8F6E-2AA7-D359454747C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1875" b="21875"/>
          <a:stretch/>
        </p:blipFill>
        <p:spPr bwMode="auto">
          <a:xfrm>
            <a:off x="-4124887" y="-2253574"/>
            <a:ext cx="20746574" cy="1166994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64599D52-EABC-056D-E6E9-B2118B71107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2684" b="21065"/>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F532ED0D-ECD4-8C0C-277E-B6394421BD3E}"/>
              </a:ext>
            </a:extLst>
          </p:cNvPr>
          <p:cNvSpPr/>
          <p:nvPr/>
        </p:nvSpPr>
        <p:spPr>
          <a:xfrm>
            <a:off x="-114300" y="-12700"/>
            <a:ext cx="12306300" cy="6870700"/>
          </a:xfrm>
          <a:prstGeom prst="rect">
            <a:avLst/>
          </a:prstGeom>
          <a:solidFill>
            <a:schemeClr val="dk1">
              <a:alpha val="6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p>
        </p:txBody>
      </p:sp>
      <p:pic>
        <p:nvPicPr>
          <p:cNvPr id="7" name="Picture 6">
            <a:extLst>
              <a:ext uri="{FF2B5EF4-FFF2-40B4-BE49-F238E27FC236}">
                <a16:creationId xmlns:a16="http://schemas.microsoft.com/office/drawing/2014/main" id="{46D6D5D2-DE31-56A1-469D-39E89AC24FD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82700" y="4341221"/>
            <a:ext cx="1685725" cy="1691279"/>
          </a:xfrm>
          <a:prstGeom prst="rect">
            <a:avLst/>
          </a:prstGeom>
        </p:spPr>
      </p:pic>
      <p:sp>
        <p:nvSpPr>
          <p:cNvPr id="18" name="Rectangle 17">
            <a:extLst>
              <a:ext uri="{FF2B5EF4-FFF2-40B4-BE49-F238E27FC236}">
                <a16:creationId xmlns:a16="http://schemas.microsoft.com/office/drawing/2014/main" id="{FDB8650B-330C-35B5-E54F-AE09CD077FB2}"/>
              </a:ext>
            </a:extLst>
          </p:cNvPr>
          <p:cNvSpPr/>
          <p:nvPr/>
        </p:nvSpPr>
        <p:spPr>
          <a:xfrm>
            <a:off x="0" y="6032500"/>
            <a:ext cx="12192000" cy="838200"/>
          </a:xfrm>
          <a:prstGeom prst="rect">
            <a:avLst/>
          </a:prstGeom>
          <a:pattFill prst="lgConfetti">
            <a:fgClr>
              <a:schemeClr val="accent4">
                <a:lumMod val="50000"/>
              </a:schemeClr>
            </a:fgClr>
            <a:bgClr>
              <a:schemeClr val="tx2">
                <a:lumMod val="75000"/>
              </a:schemeClr>
            </a:bgClr>
          </a:pattFill>
          <a:ln>
            <a:no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24" name="Rectangle: Rounded Corners 23">
            <a:extLst>
              <a:ext uri="{FF2B5EF4-FFF2-40B4-BE49-F238E27FC236}">
                <a16:creationId xmlns:a16="http://schemas.microsoft.com/office/drawing/2014/main" id="{F9495069-8F00-6E3A-150A-21CAC0FE11D3}"/>
              </a:ext>
            </a:extLst>
          </p:cNvPr>
          <p:cNvSpPr/>
          <p:nvPr/>
        </p:nvSpPr>
        <p:spPr>
          <a:xfrm>
            <a:off x="1971475" y="1187450"/>
            <a:ext cx="647700" cy="596900"/>
          </a:xfrm>
          <a:prstGeom prst="roundRect">
            <a:avLst/>
          </a:prstGeom>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63500" prst="angle"/>
          </a:sp3d>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altLang="zh-CN" b="1" dirty="0">
                <a:latin typeface="Bookman Old Style" panose="02050604050505020204" pitchFamily="18" charset="0"/>
              </a:rPr>
              <a:t>W</a:t>
            </a:r>
            <a:endParaRPr lang="zh-CN" altLang="en-US" b="1" dirty="0">
              <a:latin typeface="Bookman Old Style" panose="02050604050505020204" pitchFamily="18" charset="0"/>
            </a:endParaRPr>
          </a:p>
        </p:txBody>
      </p:sp>
      <p:sp>
        <p:nvSpPr>
          <p:cNvPr id="25" name="Rectangle: Rounded Corners 24">
            <a:extLst>
              <a:ext uri="{FF2B5EF4-FFF2-40B4-BE49-F238E27FC236}">
                <a16:creationId xmlns:a16="http://schemas.microsoft.com/office/drawing/2014/main" id="{1E232795-F907-90B1-1D37-BC4CF902BF05}"/>
              </a:ext>
            </a:extLst>
          </p:cNvPr>
          <p:cNvSpPr/>
          <p:nvPr/>
        </p:nvSpPr>
        <p:spPr>
          <a:xfrm>
            <a:off x="1298375" y="1809750"/>
            <a:ext cx="647700" cy="596900"/>
          </a:xfrm>
          <a:prstGeom prst="roundRect">
            <a:avLst/>
          </a:prstGeom>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63500" prst="angle"/>
          </a:sp3d>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altLang="zh-CN" b="1" dirty="0">
                <a:latin typeface="Bookman Old Style" panose="02050604050505020204" pitchFamily="18" charset="0"/>
              </a:rPr>
              <a:t>A</a:t>
            </a:r>
            <a:endParaRPr lang="zh-CN" altLang="en-US" b="1" dirty="0">
              <a:latin typeface="Bookman Old Style" panose="02050604050505020204" pitchFamily="18" charset="0"/>
            </a:endParaRPr>
          </a:p>
        </p:txBody>
      </p:sp>
      <p:sp>
        <p:nvSpPr>
          <p:cNvPr id="26" name="Rectangle: Rounded Corners 25">
            <a:extLst>
              <a:ext uri="{FF2B5EF4-FFF2-40B4-BE49-F238E27FC236}">
                <a16:creationId xmlns:a16="http://schemas.microsoft.com/office/drawing/2014/main" id="{5C76BA3E-22CD-FE92-EE24-7AF4F681E916}"/>
              </a:ext>
            </a:extLst>
          </p:cNvPr>
          <p:cNvSpPr/>
          <p:nvPr/>
        </p:nvSpPr>
        <p:spPr>
          <a:xfrm>
            <a:off x="1971475" y="1809750"/>
            <a:ext cx="647700" cy="596900"/>
          </a:xfrm>
          <a:prstGeom prst="roundRect">
            <a:avLst/>
          </a:prstGeom>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63500" prst="angle"/>
          </a:sp3d>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altLang="zh-CN" b="1" dirty="0">
                <a:latin typeface="Bookman Old Style" panose="02050604050505020204" pitchFamily="18" charset="0"/>
              </a:rPr>
              <a:t>S</a:t>
            </a:r>
            <a:endParaRPr lang="zh-CN" altLang="en-US" b="1" dirty="0">
              <a:latin typeface="Bookman Old Style" panose="02050604050505020204" pitchFamily="18" charset="0"/>
            </a:endParaRPr>
          </a:p>
        </p:txBody>
      </p:sp>
      <p:sp>
        <p:nvSpPr>
          <p:cNvPr id="27" name="Rectangle: Rounded Corners 26">
            <a:extLst>
              <a:ext uri="{FF2B5EF4-FFF2-40B4-BE49-F238E27FC236}">
                <a16:creationId xmlns:a16="http://schemas.microsoft.com/office/drawing/2014/main" id="{46E8B5AC-2D10-6AC7-8828-65C92FCFC0D7}"/>
              </a:ext>
            </a:extLst>
          </p:cNvPr>
          <p:cNvSpPr/>
          <p:nvPr/>
        </p:nvSpPr>
        <p:spPr>
          <a:xfrm>
            <a:off x="2644575" y="1809750"/>
            <a:ext cx="647700" cy="596900"/>
          </a:xfrm>
          <a:prstGeom prst="roundRect">
            <a:avLst/>
          </a:prstGeom>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63500" prst="angle"/>
          </a:sp3d>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altLang="zh-CN" b="1" dirty="0">
                <a:latin typeface="Bookman Old Style" panose="02050604050505020204" pitchFamily="18" charset="0"/>
              </a:rPr>
              <a:t>D</a:t>
            </a:r>
            <a:endParaRPr lang="zh-CN" altLang="en-US" b="1" dirty="0">
              <a:latin typeface="Bookman Old Style" panose="02050604050505020204" pitchFamily="18" charset="0"/>
            </a:endParaRPr>
          </a:p>
        </p:txBody>
      </p:sp>
    </p:spTree>
    <p:extLst>
      <p:ext uri="{BB962C8B-B14F-4D97-AF65-F5344CB8AC3E}">
        <p14:creationId xmlns:p14="http://schemas.microsoft.com/office/powerpoint/2010/main" val="2563212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pattFill prst="pct75">
          <a:fgClr>
            <a:schemeClr val="bg1">
              <a:lumMod val="50000"/>
            </a:schemeClr>
          </a:fgClr>
          <a:bgClr>
            <a:schemeClr val="bg1"/>
          </a:bgClr>
        </a:pattFill>
        <a:effectLst/>
      </p:bgPr>
    </p:bg>
    <p:spTree>
      <p:nvGrpSpPr>
        <p:cNvPr id="1" name="">
          <a:extLst>
            <a:ext uri="{FF2B5EF4-FFF2-40B4-BE49-F238E27FC236}">
              <a16:creationId xmlns:a16="http://schemas.microsoft.com/office/drawing/2014/main" id="{0178A71E-FA52-6B55-63E0-D07A0AD57C95}"/>
            </a:ext>
          </a:extLst>
        </p:cNvPr>
        <p:cNvGrpSpPr/>
        <p:nvPr/>
      </p:nvGrpSpPr>
      <p:grpSpPr>
        <a:xfrm>
          <a:off x="0" y="0"/>
          <a:ext cx="0" cy="0"/>
          <a:chOff x="0" y="0"/>
          <a:chExt cx="0" cy="0"/>
        </a:xfrm>
      </p:grpSpPr>
      <p:pic>
        <p:nvPicPr>
          <p:cNvPr id="1032" name="Picture 8">
            <a:extLst>
              <a:ext uri="{FF2B5EF4-FFF2-40B4-BE49-F238E27FC236}">
                <a16:creationId xmlns:a16="http://schemas.microsoft.com/office/drawing/2014/main" id="{91302BA9-E521-987B-CA86-58508C66F4C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2684" b="21065"/>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76C2303D-3ECB-E2C5-48CF-8DB2A79F388F}"/>
              </a:ext>
            </a:extLst>
          </p:cNvPr>
          <p:cNvSpPr/>
          <p:nvPr/>
        </p:nvSpPr>
        <p:spPr>
          <a:xfrm>
            <a:off x="-114300" y="-12700"/>
            <a:ext cx="12306300" cy="6870700"/>
          </a:xfrm>
          <a:prstGeom prst="rect">
            <a:avLst/>
          </a:prstGeom>
          <a:solidFill>
            <a:schemeClr val="dk1">
              <a:alpha val="6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p>
        </p:txBody>
      </p:sp>
      <p:pic>
        <p:nvPicPr>
          <p:cNvPr id="7" name="Picture 6">
            <a:extLst>
              <a:ext uri="{FF2B5EF4-FFF2-40B4-BE49-F238E27FC236}">
                <a16:creationId xmlns:a16="http://schemas.microsoft.com/office/drawing/2014/main" id="{8520803D-31CE-465C-C4AB-04A4E33095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2700" y="4341221"/>
            <a:ext cx="1685725" cy="1691279"/>
          </a:xfrm>
          <a:prstGeom prst="rect">
            <a:avLst/>
          </a:prstGeom>
        </p:spPr>
      </p:pic>
      <p:sp>
        <p:nvSpPr>
          <p:cNvPr id="18" name="Rectangle 17">
            <a:extLst>
              <a:ext uri="{FF2B5EF4-FFF2-40B4-BE49-F238E27FC236}">
                <a16:creationId xmlns:a16="http://schemas.microsoft.com/office/drawing/2014/main" id="{15D44F6D-278D-3B94-A148-D0DBC12434C9}"/>
              </a:ext>
            </a:extLst>
          </p:cNvPr>
          <p:cNvSpPr/>
          <p:nvPr/>
        </p:nvSpPr>
        <p:spPr>
          <a:xfrm>
            <a:off x="0" y="6032500"/>
            <a:ext cx="12192000" cy="838200"/>
          </a:xfrm>
          <a:prstGeom prst="rect">
            <a:avLst/>
          </a:prstGeom>
          <a:pattFill prst="lgConfetti">
            <a:fgClr>
              <a:schemeClr val="accent4">
                <a:lumMod val="50000"/>
              </a:schemeClr>
            </a:fgClr>
            <a:bgClr>
              <a:schemeClr val="tx2">
                <a:lumMod val="75000"/>
              </a:schemeClr>
            </a:bgClr>
          </a:pattFill>
          <a:ln>
            <a:no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24" name="Rectangle: Rounded Corners 23">
            <a:extLst>
              <a:ext uri="{FF2B5EF4-FFF2-40B4-BE49-F238E27FC236}">
                <a16:creationId xmlns:a16="http://schemas.microsoft.com/office/drawing/2014/main" id="{C5D35C57-0844-AD6E-1670-789128699770}"/>
              </a:ext>
            </a:extLst>
          </p:cNvPr>
          <p:cNvSpPr/>
          <p:nvPr/>
        </p:nvSpPr>
        <p:spPr>
          <a:xfrm>
            <a:off x="1971475" y="1187450"/>
            <a:ext cx="647700" cy="596900"/>
          </a:xfrm>
          <a:prstGeom prst="roundRect">
            <a:avLst/>
          </a:prstGeom>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63500" prst="angle"/>
          </a:sp3d>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altLang="zh-CN" b="1" dirty="0">
                <a:latin typeface="Bookman Old Style" panose="02050604050505020204" pitchFamily="18" charset="0"/>
              </a:rPr>
              <a:t>W</a:t>
            </a:r>
            <a:endParaRPr lang="zh-CN" altLang="en-US" b="1" dirty="0">
              <a:latin typeface="Bookman Old Style" panose="02050604050505020204" pitchFamily="18" charset="0"/>
            </a:endParaRPr>
          </a:p>
        </p:txBody>
      </p:sp>
      <p:sp>
        <p:nvSpPr>
          <p:cNvPr id="25" name="Rectangle: Rounded Corners 24">
            <a:extLst>
              <a:ext uri="{FF2B5EF4-FFF2-40B4-BE49-F238E27FC236}">
                <a16:creationId xmlns:a16="http://schemas.microsoft.com/office/drawing/2014/main" id="{93BC3D5E-9AA5-629A-BDB6-84595554D7EE}"/>
              </a:ext>
            </a:extLst>
          </p:cNvPr>
          <p:cNvSpPr/>
          <p:nvPr/>
        </p:nvSpPr>
        <p:spPr>
          <a:xfrm>
            <a:off x="1298375" y="1809750"/>
            <a:ext cx="647700" cy="596900"/>
          </a:xfrm>
          <a:prstGeom prst="roundRect">
            <a:avLst/>
          </a:prstGeom>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63500" prst="angle"/>
          </a:sp3d>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altLang="zh-CN" b="1" dirty="0">
                <a:latin typeface="Bookman Old Style" panose="02050604050505020204" pitchFamily="18" charset="0"/>
              </a:rPr>
              <a:t>A</a:t>
            </a:r>
            <a:endParaRPr lang="zh-CN" altLang="en-US" b="1" dirty="0">
              <a:latin typeface="Bookman Old Style" panose="02050604050505020204" pitchFamily="18" charset="0"/>
            </a:endParaRPr>
          </a:p>
        </p:txBody>
      </p:sp>
      <p:sp>
        <p:nvSpPr>
          <p:cNvPr id="26" name="Rectangle: Rounded Corners 25">
            <a:extLst>
              <a:ext uri="{FF2B5EF4-FFF2-40B4-BE49-F238E27FC236}">
                <a16:creationId xmlns:a16="http://schemas.microsoft.com/office/drawing/2014/main" id="{CE260E89-96FA-0B9C-5B88-518CBF245FB3}"/>
              </a:ext>
            </a:extLst>
          </p:cNvPr>
          <p:cNvSpPr/>
          <p:nvPr/>
        </p:nvSpPr>
        <p:spPr>
          <a:xfrm>
            <a:off x="1971475" y="1809750"/>
            <a:ext cx="647700" cy="596900"/>
          </a:xfrm>
          <a:prstGeom prst="roundRect">
            <a:avLst/>
          </a:prstGeom>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63500" prst="angle"/>
          </a:sp3d>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altLang="zh-CN" b="1" dirty="0">
                <a:latin typeface="Bookman Old Style" panose="02050604050505020204" pitchFamily="18" charset="0"/>
              </a:rPr>
              <a:t>S</a:t>
            </a:r>
            <a:endParaRPr lang="zh-CN" altLang="en-US" b="1" dirty="0">
              <a:latin typeface="Bookman Old Style" panose="02050604050505020204" pitchFamily="18" charset="0"/>
            </a:endParaRPr>
          </a:p>
        </p:txBody>
      </p:sp>
      <p:sp>
        <p:nvSpPr>
          <p:cNvPr id="29" name="Rectangle: Rounded Corners 28">
            <a:extLst>
              <a:ext uri="{FF2B5EF4-FFF2-40B4-BE49-F238E27FC236}">
                <a16:creationId xmlns:a16="http://schemas.microsoft.com/office/drawing/2014/main" id="{C3EF9949-657D-AAAA-F4A6-BC6ABE89DD70}"/>
              </a:ext>
            </a:extLst>
          </p:cNvPr>
          <p:cNvSpPr/>
          <p:nvPr/>
        </p:nvSpPr>
        <p:spPr>
          <a:xfrm>
            <a:off x="2644575" y="1809750"/>
            <a:ext cx="647700" cy="596900"/>
          </a:xfrm>
          <a:prstGeom prst="roundRect">
            <a:avLst/>
          </a:prstGeom>
          <a:solidFill>
            <a:schemeClr val="tx1">
              <a:lumMod val="75000"/>
              <a:lumOff val="25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extrusionH="76200" prstMaterial="metal">
            <a:bevelT w="63500" prst="angle"/>
            <a:extrusionClr>
              <a:schemeClr val="bg1">
                <a:lumMod val="50000"/>
              </a:schemeClr>
            </a:extrusionClr>
          </a:sp3d>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altLang="zh-CN" b="1" dirty="0">
                <a:latin typeface="Bookman Old Style" panose="02050604050505020204" pitchFamily="18" charset="0"/>
              </a:rPr>
              <a:t>D</a:t>
            </a:r>
            <a:endParaRPr lang="zh-CN" altLang="en-US" b="1" dirty="0">
              <a:latin typeface="Bookman Old Style" panose="02050604050505020204" pitchFamily="18" charset="0"/>
            </a:endParaRPr>
          </a:p>
        </p:txBody>
      </p:sp>
      <p:sp>
        <p:nvSpPr>
          <p:cNvPr id="30" name="TextBox 29">
            <a:extLst>
              <a:ext uri="{FF2B5EF4-FFF2-40B4-BE49-F238E27FC236}">
                <a16:creationId xmlns:a16="http://schemas.microsoft.com/office/drawing/2014/main" id="{E4382992-5395-0B65-CA53-9DDE9DF68707}"/>
              </a:ext>
            </a:extLst>
          </p:cNvPr>
          <p:cNvSpPr txBox="1"/>
          <p:nvPr/>
        </p:nvSpPr>
        <p:spPr>
          <a:xfrm>
            <a:off x="4914742" y="1784350"/>
            <a:ext cx="6159500" cy="553998"/>
          </a:xfrm>
          <a:prstGeom prst="rect">
            <a:avLst/>
          </a:prstGeom>
          <a:noFill/>
        </p:spPr>
        <p:txBody>
          <a:bodyPr wrap="square">
            <a:spAutoFit/>
          </a:bodyPr>
          <a:lstStyle/>
          <a:p>
            <a:r>
              <a:rPr lang="en-US" altLang="zh-CN" sz="3000" b="1" dirty="0">
                <a:solidFill>
                  <a:schemeClr val="bg1"/>
                </a:solidFill>
                <a:latin typeface="Bookman Old Style" panose="02050604050505020204" pitchFamily="18" charset="0"/>
              </a:rPr>
              <a:t>Press D to move forward</a:t>
            </a:r>
            <a:endParaRPr lang="zh-CN" altLang="en-US" sz="3000" b="1" dirty="0">
              <a:solidFill>
                <a:schemeClr val="bg1"/>
              </a:solidFill>
              <a:latin typeface="Bookman Old Style" panose="02050604050505020204" pitchFamily="18" charset="0"/>
            </a:endParaRPr>
          </a:p>
        </p:txBody>
      </p:sp>
    </p:spTree>
    <p:extLst>
      <p:ext uri="{BB962C8B-B14F-4D97-AF65-F5344CB8AC3E}">
        <p14:creationId xmlns:p14="http://schemas.microsoft.com/office/powerpoint/2010/main" val="7603105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nodeType="afterEffect">
                                  <p:stCondLst>
                                    <p:cond delay="0"/>
                                  </p:stCondLst>
                                  <p:childTnLst>
                                    <p:animMotion origin="layout" path="M 0 0 L 0.25 0 E" pathEditMode="relative" ptsTypes="">
                                      <p:cBhvr>
                                        <p:cTn id="6" dur="2000" fill="hold"/>
                                        <p:tgtEl>
                                          <p:spTgt spid="7"/>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2ABDE5-EF6F-E11C-352C-64B1A236B44E}"/>
            </a:ext>
          </a:extLst>
        </p:cNvPr>
        <p:cNvGrpSpPr/>
        <p:nvPr/>
      </p:nvGrpSpPr>
      <p:grpSpPr>
        <a:xfrm>
          <a:off x="0" y="0"/>
          <a:ext cx="0" cy="0"/>
          <a:chOff x="0" y="0"/>
          <a:chExt cx="0" cy="0"/>
        </a:xfrm>
      </p:grpSpPr>
      <p:pic>
        <p:nvPicPr>
          <p:cNvPr id="1032" name="Picture 8">
            <a:extLst>
              <a:ext uri="{FF2B5EF4-FFF2-40B4-BE49-F238E27FC236}">
                <a16:creationId xmlns:a16="http://schemas.microsoft.com/office/drawing/2014/main" id="{E8D44157-5D8A-5398-425E-350269630FD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2684" b="21065"/>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DCFF81F6-A5A7-64C7-FB05-EC1DEB482A12}"/>
              </a:ext>
            </a:extLst>
          </p:cNvPr>
          <p:cNvSpPr/>
          <p:nvPr/>
        </p:nvSpPr>
        <p:spPr>
          <a:xfrm>
            <a:off x="-114300" y="-12700"/>
            <a:ext cx="12306300" cy="6870700"/>
          </a:xfrm>
          <a:prstGeom prst="rect">
            <a:avLst/>
          </a:prstGeom>
          <a:solidFill>
            <a:schemeClr val="dk1">
              <a:alpha val="6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p>
        </p:txBody>
      </p:sp>
      <p:pic>
        <p:nvPicPr>
          <p:cNvPr id="7" name="Picture 6">
            <a:extLst>
              <a:ext uri="{FF2B5EF4-FFF2-40B4-BE49-F238E27FC236}">
                <a16:creationId xmlns:a16="http://schemas.microsoft.com/office/drawing/2014/main" id="{542DED2E-4F31-A796-0DEC-7DDE4A457D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4013200" y="4341221"/>
            <a:ext cx="1685725" cy="1691279"/>
          </a:xfrm>
          <a:prstGeom prst="rect">
            <a:avLst/>
          </a:prstGeom>
        </p:spPr>
      </p:pic>
      <p:sp>
        <p:nvSpPr>
          <p:cNvPr id="18" name="Rectangle 17">
            <a:extLst>
              <a:ext uri="{FF2B5EF4-FFF2-40B4-BE49-F238E27FC236}">
                <a16:creationId xmlns:a16="http://schemas.microsoft.com/office/drawing/2014/main" id="{C8974065-7040-EF55-9EA1-98A406C2E681}"/>
              </a:ext>
            </a:extLst>
          </p:cNvPr>
          <p:cNvSpPr/>
          <p:nvPr/>
        </p:nvSpPr>
        <p:spPr>
          <a:xfrm>
            <a:off x="0" y="6032500"/>
            <a:ext cx="12192000" cy="838200"/>
          </a:xfrm>
          <a:prstGeom prst="rect">
            <a:avLst/>
          </a:prstGeom>
          <a:pattFill prst="lgConfetti">
            <a:fgClr>
              <a:schemeClr val="accent4">
                <a:lumMod val="50000"/>
              </a:schemeClr>
            </a:fgClr>
            <a:bgClr>
              <a:schemeClr val="tx2">
                <a:lumMod val="75000"/>
              </a:schemeClr>
            </a:bgClr>
          </a:pattFill>
          <a:ln>
            <a:no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24" name="Rectangle: Rounded Corners 23">
            <a:extLst>
              <a:ext uri="{FF2B5EF4-FFF2-40B4-BE49-F238E27FC236}">
                <a16:creationId xmlns:a16="http://schemas.microsoft.com/office/drawing/2014/main" id="{4D1D7930-2FCE-D20D-00B7-EC004D7A9686}"/>
              </a:ext>
            </a:extLst>
          </p:cNvPr>
          <p:cNvSpPr/>
          <p:nvPr/>
        </p:nvSpPr>
        <p:spPr>
          <a:xfrm>
            <a:off x="1971475" y="1187450"/>
            <a:ext cx="647700" cy="596900"/>
          </a:xfrm>
          <a:prstGeom prst="roundRect">
            <a:avLst/>
          </a:prstGeom>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63500" prst="angle"/>
          </a:sp3d>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altLang="zh-CN" b="1" dirty="0">
                <a:latin typeface="Bookman Old Style" panose="02050604050505020204" pitchFamily="18" charset="0"/>
              </a:rPr>
              <a:t>W</a:t>
            </a:r>
            <a:endParaRPr lang="zh-CN" altLang="en-US" b="1" dirty="0">
              <a:latin typeface="Bookman Old Style" panose="02050604050505020204" pitchFamily="18" charset="0"/>
            </a:endParaRPr>
          </a:p>
        </p:txBody>
      </p:sp>
      <p:sp>
        <p:nvSpPr>
          <p:cNvPr id="26" name="Rectangle: Rounded Corners 25">
            <a:extLst>
              <a:ext uri="{FF2B5EF4-FFF2-40B4-BE49-F238E27FC236}">
                <a16:creationId xmlns:a16="http://schemas.microsoft.com/office/drawing/2014/main" id="{BC0D3C9F-32A2-CEC3-6453-1F8AA85BC25A}"/>
              </a:ext>
            </a:extLst>
          </p:cNvPr>
          <p:cNvSpPr/>
          <p:nvPr/>
        </p:nvSpPr>
        <p:spPr>
          <a:xfrm>
            <a:off x="1971475" y="1809750"/>
            <a:ext cx="647700" cy="596900"/>
          </a:xfrm>
          <a:prstGeom prst="roundRect">
            <a:avLst/>
          </a:prstGeom>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63500" prst="angle"/>
          </a:sp3d>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altLang="zh-CN" b="1" dirty="0">
                <a:latin typeface="Bookman Old Style" panose="02050604050505020204" pitchFamily="18" charset="0"/>
              </a:rPr>
              <a:t>S</a:t>
            </a:r>
            <a:endParaRPr lang="zh-CN" altLang="en-US" b="1" dirty="0">
              <a:latin typeface="Bookman Old Style" panose="02050604050505020204" pitchFamily="18" charset="0"/>
            </a:endParaRPr>
          </a:p>
        </p:txBody>
      </p:sp>
      <p:sp>
        <p:nvSpPr>
          <p:cNvPr id="27" name="Rectangle: Rounded Corners 26">
            <a:extLst>
              <a:ext uri="{FF2B5EF4-FFF2-40B4-BE49-F238E27FC236}">
                <a16:creationId xmlns:a16="http://schemas.microsoft.com/office/drawing/2014/main" id="{F2DCA611-534F-516F-ABE4-5F579D1203E8}"/>
              </a:ext>
            </a:extLst>
          </p:cNvPr>
          <p:cNvSpPr/>
          <p:nvPr/>
        </p:nvSpPr>
        <p:spPr>
          <a:xfrm>
            <a:off x="2644575" y="1809750"/>
            <a:ext cx="647700" cy="596900"/>
          </a:xfrm>
          <a:prstGeom prst="roundRect">
            <a:avLst/>
          </a:prstGeom>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63500" prst="angle"/>
          </a:sp3d>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altLang="zh-CN" b="1" dirty="0">
                <a:latin typeface="Bookman Old Style" panose="02050604050505020204" pitchFamily="18" charset="0"/>
              </a:rPr>
              <a:t>D</a:t>
            </a:r>
            <a:endParaRPr lang="zh-CN" altLang="en-US" b="1" dirty="0">
              <a:latin typeface="Bookman Old Style" panose="02050604050505020204" pitchFamily="18" charset="0"/>
            </a:endParaRPr>
          </a:p>
        </p:txBody>
      </p:sp>
      <p:sp>
        <p:nvSpPr>
          <p:cNvPr id="4" name="Rectangle: Rounded Corners 3">
            <a:extLst>
              <a:ext uri="{FF2B5EF4-FFF2-40B4-BE49-F238E27FC236}">
                <a16:creationId xmlns:a16="http://schemas.microsoft.com/office/drawing/2014/main" id="{732C431F-0FB6-3466-9F4B-3649D282202E}"/>
              </a:ext>
            </a:extLst>
          </p:cNvPr>
          <p:cNvSpPr/>
          <p:nvPr/>
        </p:nvSpPr>
        <p:spPr>
          <a:xfrm>
            <a:off x="1298375" y="1809750"/>
            <a:ext cx="647700" cy="596900"/>
          </a:xfrm>
          <a:prstGeom prst="roundRect">
            <a:avLst/>
          </a:prstGeom>
          <a:solidFill>
            <a:schemeClr val="tx1">
              <a:lumMod val="75000"/>
              <a:lumOff val="25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extrusionH="76200" prstMaterial="metal">
            <a:bevelT w="63500" prst="angle"/>
            <a:extrusionClr>
              <a:schemeClr val="bg1">
                <a:lumMod val="50000"/>
              </a:schemeClr>
            </a:extrusionClr>
          </a:sp3d>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altLang="zh-CN" b="1" dirty="0">
                <a:latin typeface="Bookman Old Style" panose="02050604050505020204" pitchFamily="18" charset="0"/>
              </a:rPr>
              <a:t>A</a:t>
            </a:r>
            <a:endParaRPr lang="zh-CN" altLang="en-US" b="1" dirty="0">
              <a:latin typeface="Bookman Old Style" panose="02050604050505020204" pitchFamily="18" charset="0"/>
            </a:endParaRPr>
          </a:p>
        </p:txBody>
      </p:sp>
      <p:sp>
        <p:nvSpPr>
          <p:cNvPr id="5" name="TextBox 4">
            <a:extLst>
              <a:ext uri="{FF2B5EF4-FFF2-40B4-BE49-F238E27FC236}">
                <a16:creationId xmlns:a16="http://schemas.microsoft.com/office/drawing/2014/main" id="{8CD6C128-439B-4E3A-61A4-2B6B16130A4E}"/>
              </a:ext>
            </a:extLst>
          </p:cNvPr>
          <p:cNvSpPr txBox="1"/>
          <p:nvPr/>
        </p:nvSpPr>
        <p:spPr>
          <a:xfrm>
            <a:off x="4914742" y="1784350"/>
            <a:ext cx="6159500" cy="553998"/>
          </a:xfrm>
          <a:prstGeom prst="rect">
            <a:avLst/>
          </a:prstGeom>
          <a:noFill/>
        </p:spPr>
        <p:txBody>
          <a:bodyPr wrap="square">
            <a:spAutoFit/>
          </a:bodyPr>
          <a:lstStyle/>
          <a:p>
            <a:r>
              <a:rPr lang="en-US" altLang="zh-CN" sz="3000" b="1" dirty="0">
                <a:solidFill>
                  <a:schemeClr val="bg1"/>
                </a:solidFill>
                <a:latin typeface="Bookman Old Style" panose="02050604050505020204" pitchFamily="18" charset="0"/>
              </a:rPr>
              <a:t>Press A to move backward</a:t>
            </a:r>
            <a:endParaRPr lang="zh-CN" altLang="en-US" sz="3000" b="1" dirty="0">
              <a:solidFill>
                <a:schemeClr val="bg1"/>
              </a:solidFill>
              <a:latin typeface="Bookman Old Style" panose="02050604050505020204" pitchFamily="18" charset="0"/>
            </a:endParaRPr>
          </a:p>
        </p:txBody>
      </p:sp>
    </p:spTree>
    <p:extLst>
      <p:ext uri="{BB962C8B-B14F-4D97-AF65-F5344CB8AC3E}">
        <p14:creationId xmlns:p14="http://schemas.microsoft.com/office/powerpoint/2010/main" val="41639380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accel="50000" decel="50000" fill="hold" nodeType="afterEffect">
                                  <p:stCondLst>
                                    <p:cond delay="0"/>
                                  </p:stCondLst>
                                  <p:childTnLst>
                                    <p:animMotion origin="layout" path="M 0 0 L -0.25 0 E" pathEditMode="relative" ptsTypes="">
                                      <p:cBhvr>
                                        <p:cTn id="6" dur="2000" fill="hold"/>
                                        <p:tgtEl>
                                          <p:spTgt spid="7"/>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12677</TotalTime>
  <Words>1889</Words>
  <Application>Microsoft Office PowerPoint</Application>
  <PresentationFormat>宽屏</PresentationFormat>
  <Paragraphs>202</Paragraphs>
  <Slides>32</Slides>
  <Notes>0</Notes>
  <HiddenSlides>6</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32</vt:i4>
      </vt:variant>
    </vt:vector>
  </HeadingPairs>
  <TitlesOfParts>
    <vt:vector size="39" baseType="lpstr">
      <vt:lpstr>Inter</vt:lpstr>
      <vt:lpstr>等线</vt:lpstr>
      <vt:lpstr>等线 Light</vt:lpstr>
      <vt:lpstr>Arial</vt:lpstr>
      <vt:lpstr>Bookman Old Style</vt:lpstr>
      <vt:lpstr>Bradley Hand ITC</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泽文 梁</dc:creator>
  <cp:lastModifiedBy>泽文 梁</cp:lastModifiedBy>
  <cp:revision>9</cp:revision>
  <dcterms:created xsi:type="dcterms:W3CDTF">2025-01-29T12:19:16Z</dcterms:created>
  <dcterms:modified xsi:type="dcterms:W3CDTF">2025-02-09T23:49:24Z</dcterms:modified>
</cp:coreProperties>
</file>